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7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19" r:id="rId2"/>
    <p:sldMasterId id="2147483931" r:id="rId3"/>
    <p:sldMasterId id="2147483947" r:id="rId4"/>
    <p:sldMasterId id="2147483959" r:id="rId5"/>
    <p:sldMasterId id="2147483967" r:id="rId6"/>
    <p:sldMasterId id="2147483983" r:id="rId7"/>
    <p:sldMasterId id="2147484016" r:id="rId8"/>
    <p:sldMasterId id="2147484028" r:id="rId9"/>
  </p:sldMasterIdLst>
  <p:notesMasterIdLst>
    <p:notesMasterId r:id="rId29"/>
  </p:notesMasterIdLst>
  <p:sldIdLst>
    <p:sldId id="350" r:id="rId10"/>
    <p:sldId id="280" r:id="rId11"/>
    <p:sldId id="269" r:id="rId12"/>
    <p:sldId id="492" r:id="rId13"/>
    <p:sldId id="490" r:id="rId14"/>
    <p:sldId id="463" r:id="rId15"/>
    <p:sldId id="494" r:id="rId16"/>
    <p:sldId id="496" r:id="rId17"/>
    <p:sldId id="498" r:id="rId18"/>
    <p:sldId id="333" r:id="rId19"/>
    <p:sldId id="397" r:id="rId20"/>
    <p:sldId id="256" r:id="rId21"/>
    <p:sldId id="257" r:id="rId22"/>
    <p:sldId id="261" r:id="rId23"/>
    <p:sldId id="499" r:id="rId24"/>
    <p:sldId id="260" r:id="rId25"/>
    <p:sldId id="259" r:id="rId26"/>
    <p:sldId id="312" r:id="rId27"/>
    <p:sldId id="29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5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7F881-9226-4B6D-9B5C-F35562A6AE39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CB5C1-D278-440D-9344-196A1F0B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8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c52ef24844_0_19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c52ef24844_0_196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6.xml"/><Relationship Id="rId4" Type="http://schemas.openxmlformats.org/officeDocument/2006/relationships/hyperlink" Target="http://bit.ly/2TtBDfr" TargetMode="Externa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7.xml"/><Relationship Id="rId4" Type="http://schemas.openxmlformats.org/officeDocument/2006/relationships/hyperlink" Target="http://bit.ly/2TtBDfr" TargetMode="Externa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74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074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1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38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463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93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2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363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981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9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926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5745800" y="1237033"/>
            <a:ext cx="6446000" cy="453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560933" y="4530333"/>
            <a:ext cx="5811600" cy="647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grpSp>
        <p:nvGrpSpPr>
          <p:cNvPr id="21" name="Google Shape;21;p3"/>
          <p:cNvGrpSpPr/>
          <p:nvPr/>
        </p:nvGrpSpPr>
        <p:grpSpPr>
          <a:xfrm rot="5400000">
            <a:off x="7184700" y="1823272"/>
            <a:ext cx="247200" cy="1038200"/>
            <a:chOff x="423200" y="3972675"/>
            <a:chExt cx="185400" cy="778650"/>
          </a:xfrm>
        </p:grpSpPr>
        <p:sp>
          <p:nvSpPr>
            <p:cNvPr id="22" name="Google Shape;22;p3"/>
            <p:cNvSpPr/>
            <p:nvPr/>
          </p:nvSpPr>
          <p:spPr>
            <a:xfrm>
              <a:off x="423200" y="397267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23200" y="4269300"/>
              <a:ext cx="185400" cy="185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23200" y="456592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</p:grpSp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560933" y="3007767"/>
            <a:ext cx="47728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>
            <a:off x="9006333" y="1516859"/>
            <a:ext cx="2327200" cy="157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6778300" y="4582633"/>
            <a:ext cx="4555200" cy="5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2338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/>
          <p:nvPr/>
        </p:nvSpPr>
        <p:spPr>
          <a:xfrm>
            <a:off x="893800" y="1030000"/>
            <a:ext cx="10404400" cy="479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72" name="Google Shape;72;p9"/>
          <p:cNvSpPr/>
          <p:nvPr/>
        </p:nvSpPr>
        <p:spPr>
          <a:xfrm>
            <a:off x="2250000" y="2917633"/>
            <a:ext cx="7692000" cy="1853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960000" y="1607497"/>
            <a:ext cx="10272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ubTitle" idx="1"/>
          </p:nvPr>
        </p:nvSpPr>
        <p:spPr>
          <a:xfrm>
            <a:off x="2988733" y="3017533"/>
            <a:ext cx="6214800" cy="1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/>
          <p:nvPr/>
        </p:nvSpPr>
        <p:spPr>
          <a:xfrm>
            <a:off x="-5700" y="-71733"/>
            <a:ext cx="12228800" cy="7028800"/>
          </a:xfrm>
          <a:prstGeom prst="frame">
            <a:avLst>
              <a:gd name="adj1" fmla="val 668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grpSp>
        <p:nvGrpSpPr>
          <p:cNvPr id="76" name="Google Shape;76;p9"/>
          <p:cNvGrpSpPr/>
          <p:nvPr/>
        </p:nvGrpSpPr>
        <p:grpSpPr>
          <a:xfrm rot="5400000">
            <a:off x="5972400" y="4796656"/>
            <a:ext cx="247200" cy="1038200"/>
            <a:chOff x="423200" y="3972675"/>
            <a:chExt cx="185400" cy="778650"/>
          </a:xfrm>
        </p:grpSpPr>
        <p:sp>
          <p:nvSpPr>
            <p:cNvPr id="77" name="Google Shape;77;p9"/>
            <p:cNvSpPr/>
            <p:nvPr/>
          </p:nvSpPr>
          <p:spPr>
            <a:xfrm>
              <a:off x="423200" y="397267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423200" y="4269300"/>
              <a:ext cx="185400" cy="185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423200" y="456592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8515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4"/>
          <p:cNvSpPr/>
          <p:nvPr/>
        </p:nvSpPr>
        <p:spPr>
          <a:xfrm>
            <a:off x="-33" y="4840100"/>
            <a:ext cx="12192000" cy="206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23" name="Google Shape;123;p14"/>
          <p:cNvSpPr/>
          <p:nvPr/>
        </p:nvSpPr>
        <p:spPr>
          <a:xfrm>
            <a:off x="0" y="1568667"/>
            <a:ext cx="12192000" cy="32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24" name="Google Shape;124;p14"/>
          <p:cNvSpPr txBox="1">
            <a:spLocks noGrp="1"/>
          </p:cNvSpPr>
          <p:nvPr>
            <p:ph type="title"/>
          </p:nvPr>
        </p:nvSpPr>
        <p:spPr>
          <a:xfrm>
            <a:off x="3053367" y="51332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subTitle" idx="1"/>
          </p:nvPr>
        </p:nvSpPr>
        <p:spPr>
          <a:xfrm>
            <a:off x="1944167" y="2600133"/>
            <a:ext cx="8303600" cy="18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26" name="Google Shape;126;p14"/>
          <p:cNvGrpSpPr/>
          <p:nvPr/>
        </p:nvGrpSpPr>
        <p:grpSpPr>
          <a:xfrm rot="5400000">
            <a:off x="5972400" y="1551033"/>
            <a:ext cx="247200" cy="1038200"/>
            <a:chOff x="423200" y="3972675"/>
            <a:chExt cx="185400" cy="778650"/>
          </a:xfrm>
        </p:grpSpPr>
        <p:sp>
          <p:nvSpPr>
            <p:cNvPr id="127" name="Google Shape;127;p14"/>
            <p:cNvSpPr/>
            <p:nvPr/>
          </p:nvSpPr>
          <p:spPr>
            <a:xfrm>
              <a:off x="423200" y="397267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423200" y="4269300"/>
              <a:ext cx="185400" cy="185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423200" y="456592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5026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/>
          <p:nvPr/>
        </p:nvSpPr>
        <p:spPr>
          <a:xfrm>
            <a:off x="-5700" y="-71733"/>
            <a:ext cx="5932400" cy="7028800"/>
          </a:xfrm>
          <a:prstGeom prst="frame">
            <a:avLst>
              <a:gd name="adj1" fmla="val 668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-392120" y="2282933"/>
            <a:ext cx="5932400" cy="239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5774235" y="-71732"/>
            <a:ext cx="6461600" cy="697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53" name="Google Shape;153;p17"/>
          <p:cNvSpPr txBox="1">
            <a:spLocks noGrp="1"/>
          </p:cNvSpPr>
          <p:nvPr>
            <p:ph type="title"/>
          </p:nvPr>
        </p:nvSpPr>
        <p:spPr>
          <a:xfrm>
            <a:off x="6826467" y="956305"/>
            <a:ext cx="404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subTitle" idx="1"/>
          </p:nvPr>
        </p:nvSpPr>
        <p:spPr>
          <a:xfrm>
            <a:off x="6826467" y="1661713"/>
            <a:ext cx="404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title" idx="2"/>
          </p:nvPr>
        </p:nvSpPr>
        <p:spPr>
          <a:xfrm>
            <a:off x="6826465" y="2653505"/>
            <a:ext cx="404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subTitle" idx="3"/>
          </p:nvPr>
        </p:nvSpPr>
        <p:spPr>
          <a:xfrm>
            <a:off x="6826465" y="3358913"/>
            <a:ext cx="404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title" idx="4"/>
          </p:nvPr>
        </p:nvSpPr>
        <p:spPr>
          <a:xfrm>
            <a:off x="6826463" y="4358072"/>
            <a:ext cx="404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8" name="Google Shape;158;p17"/>
          <p:cNvSpPr txBox="1">
            <a:spLocks noGrp="1"/>
          </p:cNvSpPr>
          <p:nvPr>
            <p:ph type="subTitle" idx="5"/>
          </p:nvPr>
        </p:nvSpPr>
        <p:spPr>
          <a:xfrm>
            <a:off x="6826463" y="5063480"/>
            <a:ext cx="404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title" idx="6"/>
          </p:nvPr>
        </p:nvSpPr>
        <p:spPr>
          <a:xfrm>
            <a:off x="953467" y="2835376"/>
            <a:ext cx="3832400" cy="13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grpSp>
        <p:nvGrpSpPr>
          <p:cNvPr id="160" name="Google Shape;160;p17"/>
          <p:cNvGrpSpPr/>
          <p:nvPr/>
        </p:nvGrpSpPr>
        <p:grpSpPr>
          <a:xfrm rot="5400000">
            <a:off x="11114933" y="753259"/>
            <a:ext cx="247200" cy="1038200"/>
            <a:chOff x="423200" y="3972675"/>
            <a:chExt cx="185400" cy="778650"/>
          </a:xfrm>
        </p:grpSpPr>
        <p:sp>
          <p:nvSpPr>
            <p:cNvPr id="161" name="Google Shape;161;p17"/>
            <p:cNvSpPr/>
            <p:nvPr/>
          </p:nvSpPr>
          <p:spPr>
            <a:xfrm>
              <a:off x="423200" y="397267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423200" y="4269300"/>
              <a:ext cx="185400" cy="185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423200" y="456592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4603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17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957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489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8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72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6051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30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907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779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0421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0485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68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3315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4631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15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4873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4828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375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99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448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30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495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4983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744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89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89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2257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5745800" y="1237033"/>
            <a:ext cx="6446000" cy="453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560933" y="4530333"/>
            <a:ext cx="5811600" cy="647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grpSp>
        <p:nvGrpSpPr>
          <p:cNvPr id="21" name="Google Shape;21;p3"/>
          <p:cNvGrpSpPr/>
          <p:nvPr/>
        </p:nvGrpSpPr>
        <p:grpSpPr>
          <a:xfrm rot="5400000">
            <a:off x="7184700" y="1823272"/>
            <a:ext cx="247200" cy="1038200"/>
            <a:chOff x="423200" y="3972675"/>
            <a:chExt cx="185400" cy="778650"/>
          </a:xfrm>
        </p:grpSpPr>
        <p:sp>
          <p:nvSpPr>
            <p:cNvPr id="22" name="Google Shape;22;p3"/>
            <p:cNvSpPr/>
            <p:nvPr/>
          </p:nvSpPr>
          <p:spPr>
            <a:xfrm>
              <a:off x="423200" y="397267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23200" y="4269300"/>
              <a:ext cx="185400" cy="185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23200" y="456592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</p:grpSp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560933" y="3007767"/>
            <a:ext cx="47728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>
            <a:off x="9006333" y="1516859"/>
            <a:ext cx="2327200" cy="157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6778300" y="4582633"/>
            <a:ext cx="4555200" cy="5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70466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/>
          <p:nvPr/>
        </p:nvSpPr>
        <p:spPr>
          <a:xfrm>
            <a:off x="893800" y="1030000"/>
            <a:ext cx="10404400" cy="479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72" name="Google Shape;72;p9"/>
          <p:cNvSpPr/>
          <p:nvPr/>
        </p:nvSpPr>
        <p:spPr>
          <a:xfrm>
            <a:off x="2250000" y="2917633"/>
            <a:ext cx="7692000" cy="1853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960000" y="1607497"/>
            <a:ext cx="10272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ubTitle" idx="1"/>
          </p:nvPr>
        </p:nvSpPr>
        <p:spPr>
          <a:xfrm>
            <a:off x="2988733" y="3017533"/>
            <a:ext cx="6214800" cy="1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/>
          <p:nvPr/>
        </p:nvSpPr>
        <p:spPr>
          <a:xfrm>
            <a:off x="-5700" y="-71733"/>
            <a:ext cx="12228800" cy="7028800"/>
          </a:xfrm>
          <a:prstGeom prst="frame">
            <a:avLst>
              <a:gd name="adj1" fmla="val 668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grpSp>
        <p:nvGrpSpPr>
          <p:cNvPr id="76" name="Google Shape;76;p9"/>
          <p:cNvGrpSpPr/>
          <p:nvPr/>
        </p:nvGrpSpPr>
        <p:grpSpPr>
          <a:xfrm rot="5400000">
            <a:off x="5972400" y="4796656"/>
            <a:ext cx="247200" cy="1038200"/>
            <a:chOff x="423200" y="3972675"/>
            <a:chExt cx="185400" cy="778650"/>
          </a:xfrm>
        </p:grpSpPr>
        <p:sp>
          <p:nvSpPr>
            <p:cNvPr id="77" name="Google Shape;77;p9"/>
            <p:cNvSpPr/>
            <p:nvPr/>
          </p:nvSpPr>
          <p:spPr>
            <a:xfrm>
              <a:off x="423200" y="397267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423200" y="4269300"/>
              <a:ext cx="185400" cy="185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423200" y="456592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05650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4"/>
          <p:cNvSpPr/>
          <p:nvPr/>
        </p:nvSpPr>
        <p:spPr>
          <a:xfrm>
            <a:off x="-33" y="4840100"/>
            <a:ext cx="12192000" cy="206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23" name="Google Shape;123;p14"/>
          <p:cNvSpPr/>
          <p:nvPr/>
        </p:nvSpPr>
        <p:spPr>
          <a:xfrm>
            <a:off x="0" y="1568667"/>
            <a:ext cx="12192000" cy="32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24" name="Google Shape;124;p14"/>
          <p:cNvSpPr txBox="1">
            <a:spLocks noGrp="1"/>
          </p:cNvSpPr>
          <p:nvPr>
            <p:ph type="title"/>
          </p:nvPr>
        </p:nvSpPr>
        <p:spPr>
          <a:xfrm>
            <a:off x="3053367" y="51332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subTitle" idx="1"/>
          </p:nvPr>
        </p:nvSpPr>
        <p:spPr>
          <a:xfrm>
            <a:off x="1944167" y="2600133"/>
            <a:ext cx="8303600" cy="18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26" name="Google Shape;126;p14"/>
          <p:cNvGrpSpPr/>
          <p:nvPr/>
        </p:nvGrpSpPr>
        <p:grpSpPr>
          <a:xfrm rot="5400000">
            <a:off x="5972400" y="1551033"/>
            <a:ext cx="247200" cy="1038200"/>
            <a:chOff x="423200" y="3972675"/>
            <a:chExt cx="185400" cy="778650"/>
          </a:xfrm>
        </p:grpSpPr>
        <p:sp>
          <p:nvSpPr>
            <p:cNvPr id="127" name="Google Shape;127;p14"/>
            <p:cNvSpPr/>
            <p:nvPr/>
          </p:nvSpPr>
          <p:spPr>
            <a:xfrm>
              <a:off x="423200" y="397267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423200" y="4269300"/>
              <a:ext cx="185400" cy="185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423200" y="456592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84680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/>
          <p:nvPr/>
        </p:nvSpPr>
        <p:spPr>
          <a:xfrm>
            <a:off x="-5700" y="-71733"/>
            <a:ext cx="5932400" cy="7028800"/>
          </a:xfrm>
          <a:prstGeom prst="frame">
            <a:avLst>
              <a:gd name="adj1" fmla="val 668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-392120" y="2282933"/>
            <a:ext cx="5932400" cy="239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5774235" y="-71732"/>
            <a:ext cx="6461600" cy="697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53" name="Google Shape;153;p17"/>
          <p:cNvSpPr txBox="1">
            <a:spLocks noGrp="1"/>
          </p:cNvSpPr>
          <p:nvPr>
            <p:ph type="title"/>
          </p:nvPr>
        </p:nvSpPr>
        <p:spPr>
          <a:xfrm>
            <a:off x="6826467" y="956305"/>
            <a:ext cx="404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subTitle" idx="1"/>
          </p:nvPr>
        </p:nvSpPr>
        <p:spPr>
          <a:xfrm>
            <a:off x="6826467" y="1661713"/>
            <a:ext cx="404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title" idx="2"/>
          </p:nvPr>
        </p:nvSpPr>
        <p:spPr>
          <a:xfrm>
            <a:off x="6826465" y="2653505"/>
            <a:ext cx="404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subTitle" idx="3"/>
          </p:nvPr>
        </p:nvSpPr>
        <p:spPr>
          <a:xfrm>
            <a:off x="6826465" y="3358913"/>
            <a:ext cx="404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title" idx="4"/>
          </p:nvPr>
        </p:nvSpPr>
        <p:spPr>
          <a:xfrm>
            <a:off x="6826463" y="4358072"/>
            <a:ext cx="404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8" name="Google Shape;158;p17"/>
          <p:cNvSpPr txBox="1">
            <a:spLocks noGrp="1"/>
          </p:cNvSpPr>
          <p:nvPr>
            <p:ph type="subTitle" idx="5"/>
          </p:nvPr>
        </p:nvSpPr>
        <p:spPr>
          <a:xfrm>
            <a:off x="6826463" y="5063480"/>
            <a:ext cx="404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title" idx="6"/>
          </p:nvPr>
        </p:nvSpPr>
        <p:spPr>
          <a:xfrm>
            <a:off x="953467" y="2835376"/>
            <a:ext cx="3832400" cy="13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grpSp>
        <p:nvGrpSpPr>
          <p:cNvPr id="160" name="Google Shape;160;p17"/>
          <p:cNvGrpSpPr/>
          <p:nvPr/>
        </p:nvGrpSpPr>
        <p:grpSpPr>
          <a:xfrm rot="5400000">
            <a:off x="11114933" y="753259"/>
            <a:ext cx="247200" cy="1038200"/>
            <a:chOff x="423200" y="3972675"/>
            <a:chExt cx="185400" cy="778650"/>
          </a:xfrm>
        </p:grpSpPr>
        <p:sp>
          <p:nvSpPr>
            <p:cNvPr id="161" name="Google Shape;161;p17"/>
            <p:cNvSpPr/>
            <p:nvPr/>
          </p:nvSpPr>
          <p:spPr>
            <a:xfrm>
              <a:off x="423200" y="397267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423200" y="4269300"/>
              <a:ext cx="185400" cy="185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423200" y="4565925"/>
              <a:ext cx="185400" cy="185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9544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0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3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4"/>
            <a:ext cx="51816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10"/>
            <a:ext cx="51816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1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1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8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4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1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82033"/>
            <a:ext cx="2005543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8" y="182035"/>
            <a:ext cx="3407833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956735"/>
            <a:ext cx="2005543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9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1"/>
            <a:ext cx="36576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6"/>
            <a:ext cx="36576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0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3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3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3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7">
            <a:extLst>
              <a:ext uri="{FF2B5EF4-FFF2-40B4-BE49-F238E27FC236}">
                <a16:creationId xmlns:a16="http://schemas.microsoft.com/office/drawing/2014/main" id="{386E34B6-37F1-E937-EB1D-F077F164F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1075" y="736600"/>
            <a:ext cx="2609851" cy="8715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9600">
                <a:solidFill>
                  <a:srgbClr val="00CEF6"/>
                </a:solidFill>
              </a:rPr>
              <a:t>“</a:t>
            </a:r>
          </a:p>
        </p:txBody>
      </p:sp>
      <p:sp>
        <p:nvSpPr>
          <p:cNvPr id="3" name="Shape 118">
            <a:extLst>
              <a:ext uri="{FF2B5EF4-FFF2-40B4-BE49-F238E27FC236}">
                <a16:creationId xmlns:a16="http://schemas.microsoft.com/office/drawing/2014/main" id="{28926CD8-6CD3-8649-583A-154CED62A699}"/>
              </a:ext>
            </a:extLst>
          </p:cNvPr>
          <p:cNvSpPr>
            <a:spLocks/>
          </p:cNvSpPr>
          <p:nvPr/>
        </p:nvSpPr>
        <p:spPr bwMode="auto">
          <a:xfrm>
            <a:off x="-38099" y="5929315"/>
            <a:ext cx="12255500" cy="949325"/>
          </a:xfrm>
          <a:custGeom>
            <a:avLst/>
            <a:gdLst>
              <a:gd name="T0" fmla="*/ 2147483647 w 367665"/>
              <a:gd name="T1" fmla="*/ 2147483647 h 41339"/>
              <a:gd name="T2" fmla="*/ 2147483647 w 367665"/>
              <a:gd name="T3" fmla="*/ 2147483647 h 41339"/>
              <a:gd name="T4" fmla="*/ 2147483647 w 367665"/>
              <a:gd name="T5" fmla="*/ 2147483647 h 41339"/>
              <a:gd name="T6" fmla="*/ 2147483647 w 367665"/>
              <a:gd name="T7" fmla="*/ 2147483647 h 41339"/>
              <a:gd name="T8" fmla="*/ 2147483647 w 367665"/>
              <a:gd name="T9" fmla="*/ 0 h 41339"/>
              <a:gd name="T10" fmla="*/ 2147483647 w 367665"/>
              <a:gd name="T11" fmla="*/ 2147483647 h 41339"/>
              <a:gd name="T12" fmla="*/ 2147483647 w 367665"/>
              <a:gd name="T13" fmla="*/ 2147483647 h 41339"/>
              <a:gd name="T14" fmla="*/ 2147483647 w 367665"/>
              <a:gd name="T15" fmla="*/ 2147483647 h 41339"/>
              <a:gd name="T16" fmla="*/ 2147483647 w 367665"/>
              <a:gd name="T17" fmla="*/ 2147483647 h 41339"/>
              <a:gd name="T18" fmla="*/ 2147483647 w 367665"/>
              <a:gd name="T19" fmla="*/ 2147483647 h 41339"/>
              <a:gd name="T20" fmla="*/ 2147483647 w 367665"/>
              <a:gd name="T21" fmla="*/ 2147483647 h 41339"/>
              <a:gd name="T22" fmla="*/ 2147483647 w 367665"/>
              <a:gd name="T23" fmla="*/ 2147483647 h 41339"/>
              <a:gd name="T24" fmla="*/ 2147483647 w 367665"/>
              <a:gd name="T25" fmla="*/ 2147483647 h 41339"/>
              <a:gd name="T26" fmla="*/ 2147483647 w 367665"/>
              <a:gd name="T27" fmla="*/ 2147483647 h 41339"/>
              <a:gd name="T28" fmla="*/ 2147483647 w 367665"/>
              <a:gd name="T29" fmla="*/ 2147483647 h 41339"/>
              <a:gd name="T30" fmla="*/ 2147483647 w 367665"/>
              <a:gd name="T31" fmla="*/ 2147483647 h 41339"/>
              <a:gd name="T32" fmla="*/ 2147483647 w 367665"/>
              <a:gd name="T33" fmla="*/ 2147483647 h 41339"/>
              <a:gd name="T34" fmla="*/ 2147483647 w 367665"/>
              <a:gd name="T35" fmla="*/ 2147483647 h 41339"/>
              <a:gd name="T36" fmla="*/ 2147483647 w 367665"/>
              <a:gd name="T37" fmla="*/ 2147483647 h 41339"/>
              <a:gd name="T38" fmla="*/ 2147483647 w 367665"/>
              <a:gd name="T39" fmla="*/ 2147483647 h 41339"/>
              <a:gd name="T40" fmla="*/ 2147483647 w 367665"/>
              <a:gd name="T41" fmla="*/ 2147483647 h 41339"/>
              <a:gd name="T42" fmla="*/ 2147483647 w 367665"/>
              <a:gd name="T43" fmla="*/ 2147483647 h 41339"/>
              <a:gd name="T44" fmla="*/ 2147483647 w 367665"/>
              <a:gd name="T45" fmla="*/ 2147483647 h 41339"/>
              <a:gd name="T46" fmla="*/ 2147483647 w 367665"/>
              <a:gd name="T47" fmla="*/ 2147483647 h 41339"/>
              <a:gd name="T48" fmla="*/ 0 w 367665"/>
              <a:gd name="T49" fmla="*/ 2147483647 h 41339"/>
              <a:gd name="T50" fmla="*/ 2147483647 w 367665"/>
              <a:gd name="T51" fmla="*/ 2147483647 h 4133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41339"/>
              <a:gd name="T80" fmla="*/ 367665 w 367665"/>
              <a:gd name="T81" fmla="*/ 41339 h 41339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lnTo>
                  <a:pt x="381" y="381"/>
                </a:lnTo>
                <a:close/>
              </a:path>
            </a:pathLst>
          </a:custGeom>
          <a:solidFill>
            <a:srgbClr val="AFF000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4" name="Shape 119">
            <a:extLst>
              <a:ext uri="{FF2B5EF4-FFF2-40B4-BE49-F238E27FC236}">
                <a16:creationId xmlns:a16="http://schemas.microsoft.com/office/drawing/2014/main" id="{FBABCF85-15E5-8823-95D2-7BDB9521397E}"/>
              </a:ext>
            </a:extLst>
          </p:cNvPr>
          <p:cNvSpPr>
            <a:spLocks/>
          </p:cNvSpPr>
          <p:nvPr/>
        </p:nvSpPr>
        <p:spPr bwMode="auto">
          <a:xfrm>
            <a:off x="-38099" y="6103938"/>
            <a:ext cx="12255500" cy="779462"/>
          </a:xfrm>
          <a:custGeom>
            <a:avLst/>
            <a:gdLst>
              <a:gd name="T0" fmla="*/ 2147483647 w 367665"/>
              <a:gd name="T1" fmla="*/ 2147483647 h 33910"/>
              <a:gd name="T2" fmla="*/ 2147483647 w 367665"/>
              <a:gd name="T3" fmla="*/ 2147483647 h 33910"/>
              <a:gd name="T4" fmla="*/ 2147483647 w 367665"/>
              <a:gd name="T5" fmla="*/ 2147483647 h 33910"/>
              <a:gd name="T6" fmla="*/ 2147483647 w 367665"/>
              <a:gd name="T7" fmla="*/ 2147483647 h 33910"/>
              <a:gd name="T8" fmla="*/ 2147483647 w 367665"/>
              <a:gd name="T9" fmla="*/ 2147483647 h 33910"/>
              <a:gd name="T10" fmla="*/ 2147483647 w 367665"/>
              <a:gd name="T11" fmla="*/ 2147483647 h 33910"/>
              <a:gd name="T12" fmla="*/ 2147483647 w 367665"/>
              <a:gd name="T13" fmla="*/ 2147483647 h 33910"/>
              <a:gd name="T14" fmla="*/ 2147483647 w 367665"/>
              <a:gd name="T15" fmla="*/ 2147483647 h 33910"/>
              <a:gd name="T16" fmla="*/ 2147483647 w 367665"/>
              <a:gd name="T17" fmla="*/ 2147483647 h 33910"/>
              <a:gd name="T18" fmla="*/ 2147483647 w 367665"/>
              <a:gd name="T19" fmla="*/ 2147483647 h 33910"/>
              <a:gd name="T20" fmla="*/ 2147483647 w 367665"/>
              <a:gd name="T21" fmla="*/ 2147483647 h 33910"/>
              <a:gd name="T22" fmla="*/ 2147483647 w 367665"/>
              <a:gd name="T23" fmla="*/ 2147483647 h 33910"/>
              <a:gd name="T24" fmla="*/ 2147483647 w 367665"/>
              <a:gd name="T25" fmla="*/ 2147483647 h 33910"/>
              <a:gd name="T26" fmla="*/ 2147483647 w 367665"/>
              <a:gd name="T27" fmla="*/ 2147483647 h 33910"/>
              <a:gd name="T28" fmla="*/ 2147483647 w 367665"/>
              <a:gd name="T29" fmla="*/ 2147483647 h 33910"/>
              <a:gd name="T30" fmla="*/ 2147483647 w 367665"/>
              <a:gd name="T31" fmla="*/ 2147483647 h 33910"/>
              <a:gd name="T32" fmla="*/ 2147483647 w 367665"/>
              <a:gd name="T33" fmla="*/ 2147483647 h 33910"/>
              <a:gd name="T34" fmla="*/ 2147483647 w 367665"/>
              <a:gd name="T35" fmla="*/ 2147483647 h 33910"/>
              <a:gd name="T36" fmla="*/ 2147483647 w 367665"/>
              <a:gd name="T37" fmla="*/ 2147483647 h 33910"/>
              <a:gd name="T38" fmla="*/ 2147483647 w 367665"/>
              <a:gd name="T39" fmla="*/ 2147483647 h 33910"/>
              <a:gd name="T40" fmla="*/ 2147483647 w 367665"/>
              <a:gd name="T41" fmla="*/ 2147483647 h 33910"/>
              <a:gd name="T42" fmla="*/ 2147483647 w 367665"/>
              <a:gd name="T43" fmla="*/ 2147483647 h 33910"/>
              <a:gd name="T44" fmla="*/ 2147483647 w 367665"/>
              <a:gd name="T45" fmla="*/ 0 h 33910"/>
              <a:gd name="T46" fmla="*/ 2147483647 w 367665"/>
              <a:gd name="T47" fmla="*/ 2147483647 h 33910"/>
              <a:gd name="T48" fmla="*/ 0 w 367665"/>
              <a:gd name="T49" fmla="*/ 2147483647 h 33910"/>
              <a:gd name="T50" fmla="*/ 2147483647 w 367665"/>
              <a:gd name="T51" fmla="*/ 2147483647 h 339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33910"/>
              <a:gd name="T80" fmla="*/ 367665 w 367665"/>
              <a:gd name="T81" fmla="*/ 33910 h 3391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lnTo>
                  <a:pt x="381" y="8001"/>
                </a:lnTo>
                <a:close/>
              </a:path>
            </a:pathLst>
          </a:custGeom>
          <a:solidFill>
            <a:srgbClr val="00CEF6">
              <a:alpha val="7333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5" name="Shape 120">
            <a:extLst>
              <a:ext uri="{FF2B5EF4-FFF2-40B4-BE49-F238E27FC236}">
                <a16:creationId xmlns:a16="http://schemas.microsoft.com/office/drawing/2014/main" id="{6617A05C-7F76-6107-A1AE-BA3B4C66C7BA}"/>
              </a:ext>
            </a:extLst>
          </p:cNvPr>
          <p:cNvSpPr/>
          <p:nvPr/>
        </p:nvSpPr>
        <p:spPr>
          <a:xfrm rot="8100000">
            <a:off x="2463801" y="5670552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6" name="Shape 121">
            <a:extLst>
              <a:ext uri="{FF2B5EF4-FFF2-40B4-BE49-F238E27FC236}">
                <a16:creationId xmlns:a16="http://schemas.microsoft.com/office/drawing/2014/main" id="{730D41EB-D51F-FC21-3ABA-C1B9F36609FA}"/>
              </a:ext>
            </a:extLst>
          </p:cNvPr>
          <p:cNvSpPr/>
          <p:nvPr/>
        </p:nvSpPr>
        <p:spPr>
          <a:xfrm rot="8100000">
            <a:off x="8051801" y="6048377"/>
            <a:ext cx="163513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7" name="Shape 122">
            <a:extLst>
              <a:ext uri="{FF2B5EF4-FFF2-40B4-BE49-F238E27FC236}">
                <a16:creationId xmlns:a16="http://schemas.microsoft.com/office/drawing/2014/main" id="{9D15BB27-C140-329D-E62C-2C20E3F1006F}"/>
              </a:ext>
            </a:extLst>
          </p:cNvPr>
          <p:cNvSpPr/>
          <p:nvPr/>
        </p:nvSpPr>
        <p:spPr>
          <a:xfrm rot="8100000">
            <a:off x="9575801" y="6092827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grpSp>
        <p:nvGrpSpPr>
          <p:cNvPr id="8" name="Shape 123">
            <a:extLst>
              <a:ext uri="{FF2B5EF4-FFF2-40B4-BE49-F238E27FC236}">
                <a16:creationId xmlns:a16="http://schemas.microsoft.com/office/drawing/2014/main" id="{34D1DEC7-D309-C8A8-8FDE-BEBDD12F7EBA}"/>
              </a:ext>
            </a:extLst>
          </p:cNvPr>
          <p:cNvGrpSpPr>
            <a:grpSpLocks/>
          </p:cNvGrpSpPr>
          <p:nvPr/>
        </p:nvGrpSpPr>
        <p:grpSpPr bwMode="auto">
          <a:xfrm>
            <a:off x="-12699" y="5949950"/>
            <a:ext cx="12223751" cy="793750"/>
            <a:chOff x="-9525" y="4462475"/>
            <a:chExt cx="9167825" cy="595300"/>
          </a:xfrm>
        </p:grpSpPr>
        <p:sp>
          <p:nvSpPr>
            <p:cNvPr id="9" name="Shape 124">
              <a:extLst>
                <a:ext uri="{FF2B5EF4-FFF2-40B4-BE49-F238E27FC236}">
                  <a16:creationId xmlns:a16="http://schemas.microsoft.com/office/drawing/2014/main" id="{4611B8BE-7810-27E9-F498-7A02AA2FC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25" y="4581525"/>
              <a:ext cx="4205300" cy="476250"/>
            </a:xfrm>
            <a:custGeom>
              <a:avLst/>
              <a:gdLst>
                <a:gd name="T0" fmla="*/ 0 w 168212"/>
                <a:gd name="T1" fmla="*/ 2147483647 h 19050"/>
                <a:gd name="T2" fmla="*/ 2147483647 w 168212"/>
                <a:gd name="T3" fmla="*/ 2147483647 h 19050"/>
                <a:gd name="T4" fmla="*/ 2147483647 w 168212"/>
                <a:gd name="T5" fmla="*/ 2147483647 h 19050"/>
                <a:gd name="T6" fmla="*/ 2147483647 w 168212"/>
                <a:gd name="T7" fmla="*/ 2147483647 h 19050"/>
                <a:gd name="T8" fmla="*/ 2147483647 w 168212"/>
                <a:gd name="T9" fmla="*/ 2147483647 h 19050"/>
                <a:gd name="T10" fmla="*/ 2147483647 w 168212"/>
                <a:gd name="T11" fmla="*/ 2147483647 h 19050"/>
                <a:gd name="T12" fmla="*/ 2147483647 w 168212"/>
                <a:gd name="T13" fmla="*/ 2147483647 h 19050"/>
                <a:gd name="T14" fmla="*/ 2147483647 w 168212"/>
                <a:gd name="T15" fmla="*/ 0 h 19050"/>
                <a:gd name="T16" fmla="*/ 2147483647 w 168212"/>
                <a:gd name="T17" fmla="*/ 2147483647 h 19050"/>
                <a:gd name="T18" fmla="*/ 2147483647 w 168212"/>
                <a:gd name="T19" fmla="*/ 2147483647 h 19050"/>
                <a:gd name="T20" fmla="*/ 2147483647 w 168212"/>
                <a:gd name="T21" fmla="*/ 2147483647 h 19050"/>
                <a:gd name="T22" fmla="*/ 2147483647 w 168212"/>
                <a:gd name="T23" fmla="*/ 2147483647 h 190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8212"/>
                <a:gd name="T37" fmla="*/ 0 h 19050"/>
                <a:gd name="T38" fmla="*/ 168212 w 168212"/>
                <a:gd name="T39" fmla="*/ 19050 h 1905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Shape 125">
              <a:extLst>
                <a:ext uri="{FF2B5EF4-FFF2-40B4-BE49-F238E27FC236}">
                  <a16:creationId xmlns:a16="http://schemas.microsoft.com/office/drawing/2014/main" id="{0EC2C2F8-65CE-DBB0-986A-BAA05FB89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75" y="4462475"/>
              <a:ext cx="3424225" cy="590550"/>
            </a:xfrm>
            <a:custGeom>
              <a:avLst/>
              <a:gdLst>
                <a:gd name="T0" fmla="*/ 0 w 136969"/>
                <a:gd name="T1" fmla="*/ 2147483647 h 23622"/>
                <a:gd name="T2" fmla="*/ 2147483647 w 136969"/>
                <a:gd name="T3" fmla="*/ 2147483647 h 23622"/>
                <a:gd name="T4" fmla="*/ 2147483647 w 136969"/>
                <a:gd name="T5" fmla="*/ 2147483647 h 23622"/>
                <a:gd name="T6" fmla="*/ 2147483647 w 136969"/>
                <a:gd name="T7" fmla="*/ 2147483647 h 23622"/>
                <a:gd name="T8" fmla="*/ 2147483647 w 136969"/>
                <a:gd name="T9" fmla="*/ 2147483647 h 23622"/>
                <a:gd name="T10" fmla="*/ 2147483647 w 136969"/>
                <a:gd name="T11" fmla="*/ 2147483647 h 23622"/>
                <a:gd name="T12" fmla="*/ 2147483647 w 136969"/>
                <a:gd name="T13" fmla="*/ 2147483647 h 23622"/>
                <a:gd name="T14" fmla="*/ 2147483647 w 136969"/>
                <a:gd name="T15" fmla="*/ 2147483647 h 23622"/>
                <a:gd name="T16" fmla="*/ 2147483647 w 136969"/>
                <a:gd name="T17" fmla="*/ 2147483647 h 23622"/>
                <a:gd name="T18" fmla="*/ 2147483647 w 136969"/>
                <a:gd name="T19" fmla="*/ 0 h 236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6969"/>
                <a:gd name="T31" fmla="*/ 0 h 23622"/>
                <a:gd name="T32" fmla="*/ 136969 w 136969"/>
                <a:gd name="T33" fmla="*/ 23622 h 236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1" name="Shape 126">
              <a:extLst>
                <a:ext uri="{FF2B5EF4-FFF2-40B4-BE49-F238E27FC236}">
                  <a16:creationId xmlns:a16="http://schemas.microsoft.com/office/drawing/2014/main" id="{D2282309-E50E-11B6-327D-413D61FDC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4775" y="4472000"/>
              <a:ext cx="1533525" cy="414325"/>
            </a:xfrm>
            <a:custGeom>
              <a:avLst/>
              <a:gdLst>
                <a:gd name="T0" fmla="*/ 0 w 61341"/>
                <a:gd name="T1" fmla="*/ 0 h 16573"/>
                <a:gd name="T2" fmla="*/ 2147483647 w 61341"/>
                <a:gd name="T3" fmla="*/ 2147483647 h 16573"/>
                <a:gd name="T4" fmla="*/ 2147483647 w 61341"/>
                <a:gd name="T5" fmla="*/ 2147483647 h 16573"/>
                <a:gd name="T6" fmla="*/ 2147483647 w 61341"/>
                <a:gd name="T7" fmla="*/ 2147483647 h 16573"/>
                <a:gd name="T8" fmla="*/ 2147483647 w 61341"/>
                <a:gd name="T9" fmla="*/ 2147483647 h 16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341"/>
                <a:gd name="T16" fmla="*/ 0 h 16573"/>
                <a:gd name="T17" fmla="*/ 61341 w 61341"/>
                <a:gd name="T18" fmla="*/ 16573 h 165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12" name="Shape 127">
            <a:extLst>
              <a:ext uri="{FF2B5EF4-FFF2-40B4-BE49-F238E27FC236}">
                <a16:creationId xmlns:a16="http://schemas.microsoft.com/office/drawing/2014/main" id="{3C9FFEBD-FE30-E801-C63F-84E8FB83FF30}"/>
              </a:ext>
            </a:extLst>
          </p:cNvPr>
          <p:cNvGrpSpPr>
            <a:grpSpLocks/>
          </p:cNvGrpSpPr>
          <p:nvPr/>
        </p:nvGrpSpPr>
        <p:grpSpPr bwMode="auto">
          <a:xfrm>
            <a:off x="-57150" y="5924550"/>
            <a:ext cx="12306300" cy="857250"/>
            <a:chOff x="-42837" y="4443487"/>
            <a:chExt cx="9229574" cy="642787"/>
          </a:xfrm>
        </p:grpSpPr>
        <p:sp>
          <p:nvSpPr>
            <p:cNvPr id="13" name="Shape 128">
              <a:extLst>
                <a:ext uri="{FF2B5EF4-FFF2-40B4-BE49-F238E27FC236}">
                  <a16:creationId xmlns:a16="http://schemas.microsoft.com/office/drawing/2014/main" id="{3DD60E43-3A0F-F028-029F-121479EDC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432" y="490058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4" name="Shape 129">
              <a:extLst>
                <a:ext uri="{FF2B5EF4-FFF2-40B4-BE49-F238E27FC236}">
                  <a16:creationId xmlns:a16="http://schemas.microsoft.com/office/drawing/2014/main" id="{DF7C9BF8-0A61-4704-0699-E13986232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5425" y="50291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5" name="Shape 130">
              <a:extLst>
                <a:ext uri="{FF2B5EF4-FFF2-40B4-BE49-F238E27FC236}">
                  <a16:creationId xmlns:a16="http://schemas.microsoft.com/office/drawing/2014/main" id="{7257137D-62DA-4043-5CA1-0CB1B3DD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438" y="497200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6" name="Shape 131">
              <a:extLst>
                <a:ext uri="{FF2B5EF4-FFF2-40B4-BE49-F238E27FC236}">
                  <a16:creationId xmlns:a16="http://schemas.microsoft.com/office/drawing/2014/main" id="{D32B06ED-EBDE-0BA0-0293-4622BDF255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44" y="4962478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7" name="Shape 132">
              <a:extLst>
                <a:ext uri="{FF2B5EF4-FFF2-40B4-BE49-F238E27FC236}">
                  <a16:creationId xmlns:a16="http://schemas.microsoft.com/office/drawing/2014/main" id="{B6EDE925-BBE0-E4B9-93AA-134469900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837" y="460537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8" name="Shape 133">
              <a:extLst>
                <a:ext uri="{FF2B5EF4-FFF2-40B4-BE49-F238E27FC236}">
                  <a16:creationId xmlns:a16="http://schemas.microsoft.com/office/drawing/2014/main" id="{BA5CD044-FC28-CAF6-AFCC-3E55A416D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419" y="483392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" name="Shape 134">
              <a:extLst>
                <a:ext uri="{FF2B5EF4-FFF2-40B4-BE49-F238E27FC236}">
                  <a16:creationId xmlns:a16="http://schemas.microsoft.com/office/drawing/2014/main" id="{C33771F8-B5D7-4761-1FC8-C3FA950E5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413" y="4829159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0" name="Shape 135">
              <a:extLst>
                <a:ext uri="{FF2B5EF4-FFF2-40B4-BE49-F238E27FC236}">
                  <a16:creationId xmlns:a16="http://schemas.microsoft.com/office/drawing/2014/main" id="{1B2A4F61-A173-A584-ECB0-444FA3FDE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407" y="45482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1" name="Shape 136">
              <a:extLst>
                <a:ext uri="{FF2B5EF4-FFF2-40B4-BE49-F238E27FC236}">
                  <a16:creationId xmlns:a16="http://schemas.microsoft.com/office/drawing/2014/main" id="{7C40EB36-1AD3-8EB6-F994-9E772D166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400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" name="Shape 137">
              <a:extLst>
                <a:ext uri="{FF2B5EF4-FFF2-40B4-BE49-F238E27FC236}">
                  <a16:creationId xmlns:a16="http://schemas.microsoft.com/office/drawing/2014/main" id="{63213DEA-2AE6-E535-FCAC-2B0251A67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394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3" name="Shape 138">
              <a:extLst>
                <a:ext uri="{FF2B5EF4-FFF2-40B4-BE49-F238E27FC236}">
                  <a16:creationId xmlns:a16="http://schemas.microsoft.com/office/drawing/2014/main" id="{98A93808-525F-0CD3-0A8E-C695882BE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388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4" name="Shape 139">
              <a:extLst>
                <a:ext uri="{FF2B5EF4-FFF2-40B4-BE49-F238E27FC236}">
                  <a16:creationId xmlns:a16="http://schemas.microsoft.com/office/drawing/2014/main" id="{7553F405-1E51-DB8E-711B-F2FB6938D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2382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5" name="Shape 140">
              <a:extLst>
                <a:ext uri="{FF2B5EF4-FFF2-40B4-BE49-F238E27FC236}">
                  <a16:creationId xmlns:a16="http://schemas.microsoft.com/office/drawing/2014/main" id="{2C88922E-E0E7-47EF-4B1B-2AB9C663D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3375" y="4667272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6" name="Shape 141">
              <a:extLst>
                <a:ext uri="{FF2B5EF4-FFF2-40B4-BE49-F238E27FC236}">
                  <a16:creationId xmlns:a16="http://schemas.microsoft.com/office/drawing/2014/main" id="{CB37E10A-3748-5661-BB57-E8B50A0518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369" y="45434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7" name="Shape 142">
              <a:extLst>
                <a:ext uri="{FF2B5EF4-FFF2-40B4-BE49-F238E27FC236}">
                  <a16:creationId xmlns:a16="http://schemas.microsoft.com/office/drawing/2014/main" id="{645BAB58-A951-7742-2645-A3E073308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5363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8" name="Shape 143">
              <a:extLst>
                <a:ext uri="{FF2B5EF4-FFF2-40B4-BE49-F238E27FC236}">
                  <a16:creationId xmlns:a16="http://schemas.microsoft.com/office/drawing/2014/main" id="{53AD0CF0-8CA3-D81C-82CD-8B8668602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6357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9" name="Shape 144">
              <a:extLst>
                <a:ext uri="{FF2B5EF4-FFF2-40B4-BE49-F238E27FC236}">
                  <a16:creationId xmlns:a16="http://schemas.microsoft.com/office/drawing/2014/main" id="{C7D86C34-608F-1E06-B0BB-7AF13D6C51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7351" y="4848205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0" name="Shape 145">
              <a:extLst>
                <a:ext uri="{FF2B5EF4-FFF2-40B4-BE49-F238E27FC236}">
                  <a16:creationId xmlns:a16="http://schemas.microsoft.com/office/drawing/2014/main" id="{B5CA6638-B34F-0318-C544-CE5DCA448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8344" y="472917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1" name="Shape 146">
              <a:extLst>
                <a:ext uri="{FF2B5EF4-FFF2-40B4-BE49-F238E27FC236}">
                  <a16:creationId xmlns:a16="http://schemas.microsoft.com/office/drawing/2014/main" id="{C92FBE21-D44F-9A2F-9A17-DB61C7F19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338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96" name="Shape 147">
              <a:extLst>
                <a:ext uri="{FF2B5EF4-FFF2-40B4-BE49-F238E27FC236}">
                  <a16:creationId xmlns:a16="http://schemas.microsoft.com/office/drawing/2014/main" id="{57750FBA-FED6-E2B6-9F02-1B5686B37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0332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97" name="Shape 148">
              <a:extLst>
                <a:ext uri="{FF2B5EF4-FFF2-40B4-BE49-F238E27FC236}">
                  <a16:creationId xmlns:a16="http://schemas.microsoft.com/office/drawing/2014/main" id="{AE7698E7-20D5-0C75-2573-777DF68C7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1326" y="444348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98" name="Shape 149">
              <a:extLst>
                <a:ext uri="{FF2B5EF4-FFF2-40B4-BE49-F238E27FC236}">
                  <a16:creationId xmlns:a16="http://schemas.microsoft.com/office/drawing/2014/main" id="{C0E124C3-A3F2-F331-1F52-E0B197E2E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2319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99" name="Shape 150">
              <a:extLst>
                <a:ext uri="{FF2B5EF4-FFF2-40B4-BE49-F238E27FC236}">
                  <a16:creationId xmlns:a16="http://schemas.microsoft.com/office/drawing/2014/main" id="{A7FC5C97-1B38-D866-C7ED-3CBD1D302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313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00" name="Shape 151">
              <a:extLst>
                <a:ext uri="{FF2B5EF4-FFF2-40B4-BE49-F238E27FC236}">
                  <a16:creationId xmlns:a16="http://schemas.microsoft.com/office/drawing/2014/main" id="{ECD04807-6F57-C33D-BBC1-7884CECB3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4307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01" name="Shape 152">
              <a:extLst>
                <a:ext uri="{FF2B5EF4-FFF2-40B4-BE49-F238E27FC236}">
                  <a16:creationId xmlns:a16="http://schemas.microsoft.com/office/drawing/2014/main" id="{18F39538-1E4B-7422-9EF2-84F900062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9588" y="486725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</p:grpSp>
      <p:sp>
        <p:nvSpPr>
          <p:cNvPr id="102" name="Shape 153">
            <a:extLst>
              <a:ext uri="{FF2B5EF4-FFF2-40B4-BE49-F238E27FC236}">
                <a16:creationId xmlns:a16="http://schemas.microsoft.com/office/drawing/2014/main" id="{70655B79-7231-3E19-68AF-B50775EB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6115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103" name="Shape 154">
            <a:extLst>
              <a:ext uri="{FF2B5EF4-FFF2-40B4-BE49-F238E27FC236}">
                <a16:creationId xmlns:a16="http://schemas.microsoft.com/office/drawing/2014/main" id="{B7016C09-35C4-C2C5-A181-25E35C882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496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104" name="Shape 155">
            <a:extLst>
              <a:ext uri="{FF2B5EF4-FFF2-40B4-BE49-F238E27FC236}">
                <a16:creationId xmlns:a16="http://schemas.microsoft.com/office/drawing/2014/main" id="{9811A047-96AD-9808-987B-D63617073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6021388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105" name="Shape 156">
            <a:extLst>
              <a:ext uri="{FF2B5EF4-FFF2-40B4-BE49-F238E27FC236}">
                <a16:creationId xmlns:a16="http://schemas.microsoft.com/office/drawing/2014/main" id="{9E29FCE2-A688-71B6-EEA6-51B2C5CFC3DD}"/>
              </a:ext>
            </a:extLst>
          </p:cNvPr>
          <p:cNvSpPr/>
          <p:nvPr/>
        </p:nvSpPr>
        <p:spPr>
          <a:xfrm rot="8100000">
            <a:off x="11599863" y="5772152"/>
            <a:ext cx="163512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2026635" y="2882403"/>
            <a:ext cx="8138799" cy="1093199"/>
          </a:xfrm>
          <a:prstGeom prst="rect">
            <a:avLst/>
          </a:prstGeom>
        </p:spPr>
        <p:txBody>
          <a:bodyPr anchor="ctr"/>
          <a:lstStyle>
            <a:lvl1pPr lvl="0" algn="ctr" rtl="0">
              <a:spcBef>
                <a:spcPts val="0"/>
              </a:spcBef>
              <a:buSzPct val="100000"/>
              <a:defRPr sz="3000" i="1"/>
            </a:lvl1pPr>
            <a:lvl2pPr lvl="1" algn="ctr" rtl="0">
              <a:spcBef>
                <a:spcPts val="0"/>
              </a:spcBef>
              <a:buSzPct val="100000"/>
              <a:defRPr sz="3000" i="1"/>
            </a:lvl2pPr>
            <a:lvl3pPr lvl="2" algn="ctr" rtl="0">
              <a:spcBef>
                <a:spcPts val="0"/>
              </a:spcBef>
              <a:buSzPct val="100000"/>
              <a:defRPr sz="3000" i="1"/>
            </a:lvl3pPr>
            <a:lvl4pPr lvl="3" algn="ctr" rtl="0">
              <a:spcBef>
                <a:spcPts val="0"/>
              </a:spcBef>
              <a:buSzPct val="100000"/>
              <a:defRPr sz="3000" i="1"/>
            </a:lvl4pPr>
            <a:lvl5pPr lvl="4" algn="ctr" rtl="0">
              <a:spcBef>
                <a:spcPts val="0"/>
              </a:spcBef>
              <a:buSzPct val="100000"/>
              <a:defRPr sz="3000" i="1"/>
            </a:lvl5pPr>
            <a:lvl6pPr lvl="5" algn="ctr" rtl="0">
              <a:spcBef>
                <a:spcPts val="0"/>
              </a:spcBef>
              <a:buSzPct val="100000"/>
              <a:defRPr sz="3000" i="1"/>
            </a:lvl6pPr>
            <a:lvl7pPr lvl="6" algn="ctr" rtl="0">
              <a:spcBef>
                <a:spcPts val="0"/>
              </a:spcBef>
              <a:buSzPct val="100000"/>
              <a:defRPr sz="3000" i="1"/>
            </a:lvl7pPr>
            <a:lvl8pPr lvl="7" algn="ctr" rtl="0">
              <a:spcBef>
                <a:spcPts val="0"/>
              </a:spcBef>
              <a:buSzPct val="100000"/>
              <a:defRPr sz="3000" i="1"/>
            </a:lvl8pPr>
            <a:lvl9pPr lvl="8" algn="ctr">
              <a:spcBef>
                <a:spcPts val="0"/>
              </a:spcBef>
              <a:buSzPct val="100000"/>
              <a:defRPr sz="3000" i="1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9483411"/>
      </p:ext>
    </p:extLst>
  </p:cSld>
  <p:clrMapOvr>
    <a:masterClrMapping/>
  </p:clrMapOvr>
  <p:transition spd="slow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0">
            <a:extLst>
              <a:ext uri="{FF2B5EF4-FFF2-40B4-BE49-F238E27FC236}">
                <a16:creationId xmlns:a16="http://schemas.microsoft.com/office/drawing/2014/main" id="{C9A1AB08-B1A3-1226-CC36-8E64614CFFC2}"/>
              </a:ext>
            </a:extLst>
          </p:cNvPr>
          <p:cNvSpPr>
            <a:spLocks/>
          </p:cNvSpPr>
          <p:nvPr/>
        </p:nvSpPr>
        <p:spPr bwMode="auto">
          <a:xfrm>
            <a:off x="-38099" y="5929315"/>
            <a:ext cx="12255500" cy="949325"/>
          </a:xfrm>
          <a:custGeom>
            <a:avLst/>
            <a:gdLst>
              <a:gd name="T0" fmla="*/ 2147483647 w 367665"/>
              <a:gd name="T1" fmla="*/ 2147483647 h 41339"/>
              <a:gd name="T2" fmla="*/ 2147483647 w 367665"/>
              <a:gd name="T3" fmla="*/ 2147483647 h 41339"/>
              <a:gd name="T4" fmla="*/ 2147483647 w 367665"/>
              <a:gd name="T5" fmla="*/ 2147483647 h 41339"/>
              <a:gd name="T6" fmla="*/ 2147483647 w 367665"/>
              <a:gd name="T7" fmla="*/ 2147483647 h 41339"/>
              <a:gd name="T8" fmla="*/ 2147483647 w 367665"/>
              <a:gd name="T9" fmla="*/ 0 h 41339"/>
              <a:gd name="T10" fmla="*/ 2147483647 w 367665"/>
              <a:gd name="T11" fmla="*/ 2147483647 h 41339"/>
              <a:gd name="T12" fmla="*/ 2147483647 w 367665"/>
              <a:gd name="T13" fmla="*/ 2147483647 h 41339"/>
              <a:gd name="T14" fmla="*/ 2147483647 w 367665"/>
              <a:gd name="T15" fmla="*/ 2147483647 h 41339"/>
              <a:gd name="T16" fmla="*/ 2147483647 w 367665"/>
              <a:gd name="T17" fmla="*/ 2147483647 h 41339"/>
              <a:gd name="T18" fmla="*/ 2147483647 w 367665"/>
              <a:gd name="T19" fmla="*/ 2147483647 h 41339"/>
              <a:gd name="T20" fmla="*/ 2147483647 w 367665"/>
              <a:gd name="T21" fmla="*/ 2147483647 h 41339"/>
              <a:gd name="T22" fmla="*/ 2147483647 w 367665"/>
              <a:gd name="T23" fmla="*/ 2147483647 h 41339"/>
              <a:gd name="T24" fmla="*/ 2147483647 w 367665"/>
              <a:gd name="T25" fmla="*/ 2147483647 h 41339"/>
              <a:gd name="T26" fmla="*/ 2147483647 w 367665"/>
              <a:gd name="T27" fmla="*/ 2147483647 h 41339"/>
              <a:gd name="T28" fmla="*/ 2147483647 w 367665"/>
              <a:gd name="T29" fmla="*/ 2147483647 h 41339"/>
              <a:gd name="T30" fmla="*/ 2147483647 w 367665"/>
              <a:gd name="T31" fmla="*/ 2147483647 h 41339"/>
              <a:gd name="T32" fmla="*/ 2147483647 w 367665"/>
              <a:gd name="T33" fmla="*/ 2147483647 h 41339"/>
              <a:gd name="T34" fmla="*/ 2147483647 w 367665"/>
              <a:gd name="T35" fmla="*/ 2147483647 h 41339"/>
              <a:gd name="T36" fmla="*/ 2147483647 w 367665"/>
              <a:gd name="T37" fmla="*/ 2147483647 h 41339"/>
              <a:gd name="T38" fmla="*/ 2147483647 w 367665"/>
              <a:gd name="T39" fmla="*/ 2147483647 h 41339"/>
              <a:gd name="T40" fmla="*/ 2147483647 w 367665"/>
              <a:gd name="T41" fmla="*/ 2147483647 h 41339"/>
              <a:gd name="T42" fmla="*/ 2147483647 w 367665"/>
              <a:gd name="T43" fmla="*/ 2147483647 h 41339"/>
              <a:gd name="T44" fmla="*/ 2147483647 w 367665"/>
              <a:gd name="T45" fmla="*/ 2147483647 h 41339"/>
              <a:gd name="T46" fmla="*/ 2147483647 w 367665"/>
              <a:gd name="T47" fmla="*/ 2147483647 h 41339"/>
              <a:gd name="T48" fmla="*/ 0 w 367665"/>
              <a:gd name="T49" fmla="*/ 2147483647 h 41339"/>
              <a:gd name="T50" fmla="*/ 2147483647 w 367665"/>
              <a:gd name="T51" fmla="*/ 2147483647 h 4133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41339"/>
              <a:gd name="T80" fmla="*/ 367665 w 367665"/>
              <a:gd name="T81" fmla="*/ 41339 h 41339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lnTo>
                  <a:pt x="381" y="381"/>
                </a:lnTo>
                <a:close/>
              </a:path>
            </a:pathLst>
          </a:custGeom>
          <a:solidFill>
            <a:srgbClr val="AFF000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3" name="Shape 161">
            <a:extLst>
              <a:ext uri="{FF2B5EF4-FFF2-40B4-BE49-F238E27FC236}">
                <a16:creationId xmlns:a16="http://schemas.microsoft.com/office/drawing/2014/main" id="{1B54740F-CEA0-E37A-C461-7A26662F3D9D}"/>
              </a:ext>
            </a:extLst>
          </p:cNvPr>
          <p:cNvSpPr>
            <a:spLocks/>
          </p:cNvSpPr>
          <p:nvPr/>
        </p:nvSpPr>
        <p:spPr bwMode="auto">
          <a:xfrm>
            <a:off x="-38099" y="6103938"/>
            <a:ext cx="12255500" cy="779462"/>
          </a:xfrm>
          <a:custGeom>
            <a:avLst/>
            <a:gdLst>
              <a:gd name="T0" fmla="*/ 2147483647 w 367665"/>
              <a:gd name="T1" fmla="*/ 2147483647 h 33910"/>
              <a:gd name="T2" fmla="*/ 2147483647 w 367665"/>
              <a:gd name="T3" fmla="*/ 2147483647 h 33910"/>
              <a:gd name="T4" fmla="*/ 2147483647 w 367665"/>
              <a:gd name="T5" fmla="*/ 2147483647 h 33910"/>
              <a:gd name="T6" fmla="*/ 2147483647 w 367665"/>
              <a:gd name="T7" fmla="*/ 2147483647 h 33910"/>
              <a:gd name="T8" fmla="*/ 2147483647 w 367665"/>
              <a:gd name="T9" fmla="*/ 2147483647 h 33910"/>
              <a:gd name="T10" fmla="*/ 2147483647 w 367665"/>
              <a:gd name="T11" fmla="*/ 2147483647 h 33910"/>
              <a:gd name="T12" fmla="*/ 2147483647 w 367665"/>
              <a:gd name="T13" fmla="*/ 2147483647 h 33910"/>
              <a:gd name="T14" fmla="*/ 2147483647 w 367665"/>
              <a:gd name="T15" fmla="*/ 2147483647 h 33910"/>
              <a:gd name="T16" fmla="*/ 2147483647 w 367665"/>
              <a:gd name="T17" fmla="*/ 2147483647 h 33910"/>
              <a:gd name="T18" fmla="*/ 2147483647 w 367665"/>
              <a:gd name="T19" fmla="*/ 2147483647 h 33910"/>
              <a:gd name="T20" fmla="*/ 2147483647 w 367665"/>
              <a:gd name="T21" fmla="*/ 2147483647 h 33910"/>
              <a:gd name="T22" fmla="*/ 2147483647 w 367665"/>
              <a:gd name="T23" fmla="*/ 2147483647 h 33910"/>
              <a:gd name="T24" fmla="*/ 2147483647 w 367665"/>
              <a:gd name="T25" fmla="*/ 2147483647 h 33910"/>
              <a:gd name="T26" fmla="*/ 2147483647 w 367665"/>
              <a:gd name="T27" fmla="*/ 2147483647 h 33910"/>
              <a:gd name="T28" fmla="*/ 2147483647 w 367665"/>
              <a:gd name="T29" fmla="*/ 2147483647 h 33910"/>
              <a:gd name="T30" fmla="*/ 2147483647 w 367665"/>
              <a:gd name="T31" fmla="*/ 2147483647 h 33910"/>
              <a:gd name="T32" fmla="*/ 2147483647 w 367665"/>
              <a:gd name="T33" fmla="*/ 2147483647 h 33910"/>
              <a:gd name="T34" fmla="*/ 2147483647 w 367665"/>
              <a:gd name="T35" fmla="*/ 2147483647 h 33910"/>
              <a:gd name="T36" fmla="*/ 2147483647 w 367665"/>
              <a:gd name="T37" fmla="*/ 2147483647 h 33910"/>
              <a:gd name="T38" fmla="*/ 2147483647 w 367665"/>
              <a:gd name="T39" fmla="*/ 2147483647 h 33910"/>
              <a:gd name="T40" fmla="*/ 2147483647 w 367665"/>
              <a:gd name="T41" fmla="*/ 2147483647 h 33910"/>
              <a:gd name="T42" fmla="*/ 2147483647 w 367665"/>
              <a:gd name="T43" fmla="*/ 2147483647 h 33910"/>
              <a:gd name="T44" fmla="*/ 2147483647 w 367665"/>
              <a:gd name="T45" fmla="*/ 0 h 33910"/>
              <a:gd name="T46" fmla="*/ 2147483647 w 367665"/>
              <a:gd name="T47" fmla="*/ 2147483647 h 33910"/>
              <a:gd name="T48" fmla="*/ 0 w 367665"/>
              <a:gd name="T49" fmla="*/ 2147483647 h 33910"/>
              <a:gd name="T50" fmla="*/ 2147483647 w 367665"/>
              <a:gd name="T51" fmla="*/ 2147483647 h 339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33910"/>
              <a:gd name="T80" fmla="*/ 367665 w 367665"/>
              <a:gd name="T81" fmla="*/ 33910 h 3391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lnTo>
                  <a:pt x="381" y="8001"/>
                </a:lnTo>
                <a:close/>
              </a:path>
            </a:pathLst>
          </a:custGeom>
          <a:solidFill>
            <a:srgbClr val="00CEF6">
              <a:alpha val="7333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4" name="Shape 162">
            <a:extLst>
              <a:ext uri="{FF2B5EF4-FFF2-40B4-BE49-F238E27FC236}">
                <a16:creationId xmlns:a16="http://schemas.microsoft.com/office/drawing/2014/main" id="{2525E986-7791-4428-2FFD-955EA3452064}"/>
              </a:ext>
            </a:extLst>
          </p:cNvPr>
          <p:cNvSpPr/>
          <p:nvPr/>
        </p:nvSpPr>
        <p:spPr>
          <a:xfrm rot="8100000">
            <a:off x="2463801" y="5670552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5" name="Shape 163">
            <a:extLst>
              <a:ext uri="{FF2B5EF4-FFF2-40B4-BE49-F238E27FC236}">
                <a16:creationId xmlns:a16="http://schemas.microsoft.com/office/drawing/2014/main" id="{36CD171C-2DCB-279F-E741-EB556AE12CAD}"/>
              </a:ext>
            </a:extLst>
          </p:cNvPr>
          <p:cNvSpPr/>
          <p:nvPr/>
        </p:nvSpPr>
        <p:spPr>
          <a:xfrm rot="8100000">
            <a:off x="8051801" y="6048377"/>
            <a:ext cx="163513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6" name="Shape 164">
            <a:extLst>
              <a:ext uri="{FF2B5EF4-FFF2-40B4-BE49-F238E27FC236}">
                <a16:creationId xmlns:a16="http://schemas.microsoft.com/office/drawing/2014/main" id="{ADD4B0EE-7889-48FE-96AA-DBADC1340DC2}"/>
              </a:ext>
            </a:extLst>
          </p:cNvPr>
          <p:cNvSpPr/>
          <p:nvPr/>
        </p:nvSpPr>
        <p:spPr>
          <a:xfrm rot="8100000">
            <a:off x="9575801" y="6092827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grpSp>
        <p:nvGrpSpPr>
          <p:cNvPr id="7" name="Shape 165">
            <a:extLst>
              <a:ext uri="{FF2B5EF4-FFF2-40B4-BE49-F238E27FC236}">
                <a16:creationId xmlns:a16="http://schemas.microsoft.com/office/drawing/2014/main" id="{091DEF2A-CAB5-9B35-8B9E-BE5F5DF2EA2E}"/>
              </a:ext>
            </a:extLst>
          </p:cNvPr>
          <p:cNvGrpSpPr>
            <a:grpSpLocks/>
          </p:cNvGrpSpPr>
          <p:nvPr/>
        </p:nvGrpSpPr>
        <p:grpSpPr bwMode="auto">
          <a:xfrm>
            <a:off x="-12699" y="5949950"/>
            <a:ext cx="12223751" cy="793750"/>
            <a:chOff x="-9525" y="4462475"/>
            <a:chExt cx="9167825" cy="595300"/>
          </a:xfrm>
        </p:grpSpPr>
        <p:sp>
          <p:nvSpPr>
            <p:cNvPr id="8" name="Shape 166">
              <a:extLst>
                <a:ext uri="{FF2B5EF4-FFF2-40B4-BE49-F238E27FC236}">
                  <a16:creationId xmlns:a16="http://schemas.microsoft.com/office/drawing/2014/main" id="{7673798C-4924-595A-1BBE-0870C713F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25" y="4581525"/>
              <a:ext cx="4205300" cy="476250"/>
            </a:xfrm>
            <a:custGeom>
              <a:avLst/>
              <a:gdLst>
                <a:gd name="T0" fmla="*/ 0 w 168212"/>
                <a:gd name="T1" fmla="*/ 2147483647 h 19050"/>
                <a:gd name="T2" fmla="*/ 2147483647 w 168212"/>
                <a:gd name="T3" fmla="*/ 2147483647 h 19050"/>
                <a:gd name="T4" fmla="*/ 2147483647 w 168212"/>
                <a:gd name="T5" fmla="*/ 2147483647 h 19050"/>
                <a:gd name="T6" fmla="*/ 2147483647 w 168212"/>
                <a:gd name="T7" fmla="*/ 2147483647 h 19050"/>
                <a:gd name="T8" fmla="*/ 2147483647 w 168212"/>
                <a:gd name="T9" fmla="*/ 2147483647 h 19050"/>
                <a:gd name="T10" fmla="*/ 2147483647 w 168212"/>
                <a:gd name="T11" fmla="*/ 2147483647 h 19050"/>
                <a:gd name="T12" fmla="*/ 2147483647 w 168212"/>
                <a:gd name="T13" fmla="*/ 2147483647 h 19050"/>
                <a:gd name="T14" fmla="*/ 2147483647 w 168212"/>
                <a:gd name="T15" fmla="*/ 0 h 19050"/>
                <a:gd name="T16" fmla="*/ 2147483647 w 168212"/>
                <a:gd name="T17" fmla="*/ 2147483647 h 19050"/>
                <a:gd name="T18" fmla="*/ 2147483647 w 168212"/>
                <a:gd name="T19" fmla="*/ 2147483647 h 19050"/>
                <a:gd name="T20" fmla="*/ 2147483647 w 168212"/>
                <a:gd name="T21" fmla="*/ 2147483647 h 19050"/>
                <a:gd name="T22" fmla="*/ 2147483647 w 168212"/>
                <a:gd name="T23" fmla="*/ 2147483647 h 190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8212"/>
                <a:gd name="T37" fmla="*/ 0 h 19050"/>
                <a:gd name="T38" fmla="*/ 168212 w 168212"/>
                <a:gd name="T39" fmla="*/ 19050 h 1905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9" name="Shape 167">
              <a:extLst>
                <a:ext uri="{FF2B5EF4-FFF2-40B4-BE49-F238E27FC236}">
                  <a16:creationId xmlns:a16="http://schemas.microsoft.com/office/drawing/2014/main" id="{8EEBC59B-E696-1989-AAEE-E3C765532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75" y="4462475"/>
              <a:ext cx="3424225" cy="590550"/>
            </a:xfrm>
            <a:custGeom>
              <a:avLst/>
              <a:gdLst>
                <a:gd name="T0" fmla="*/ 0 w 136969"/>
                <a:gd name="T1" fmla="*/ 2147483647 h 23622"/>
                <a:gd name="T2" fmla="*/ 2147483647 w 136969"/>
                <a:gd name="T3" fmla="*/ 2147483647 h 23622"/>
                <a:gd name="T4" fmla="*/ 2147483647 w 136969"/>
                <a:gd name="T5" fmla="*/ 2147483647 h 23622"/>
                <a:gd name="T6" fmla="*/ 2147483647 w 136969"/>
                <a:gd name="T7" fmla="*/ 2147483647 h 23622"/>
                <a:gd name="T8" fmla="*/ 2147483647 w 136969"/>
                <a:gd name="T9" fmla="*/ 2147483647 h 23622"/>
                <a:gd name="T10" fmla="*/ 2147483647 w 136969"/>
                <a:gd name="T11" fmla="*/ 2147483647 h 23622"/>
                <a:gd name="T12" fmla="*/ 2147483647 w 136969"/>
                <a:gd name="T13" fmla="*/ 2147483647 h 23622"/>
                <a:gd name="T14" fmla="*/ 2147483647 w 136969"/>
                <a:gd name="T15" fmla="*/ 2147483647 h 23622"/>
                <a:gd name="T16" fmla="*/ 2147483647 w 136969"/>
                <a:gd name="T17" fmla="*/ 2147483647 h 23622"/>
                <a:gd name="T18" fmla="*/ 2147483647 w 136969"/>
                <a:gd name="T19" fmla="*/ 0 h 236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6969"/>
                <a:gd name="T31" fmla="*/ 0 h 23622"/>
                <a:gd name="T32" fmla="*/ 136969 w 136969"/>
                <a:gd name="T33" fmla="*/ 23622 h 236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Shape 168">
              <a:extLst>
                <a:ext uri="{FF2B5EF4-FFF2-40B4-BE49-F238E27FC236}">
                  <a16:creationId xmlns:a16="http://schemas.microsoft.com/office/drawing/2014/main" id="{624F9415-9737-D808-266C-85A4795BC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4775" y="4472000"/>
              <a:ext cx="1533525" cy="414325"/>
            </a:xfrm>
            <a:custGeom>
              <a:avLst/>
              <a:gdLst>
                <a:gd name="T0" fmla="*/ 0 w 61341"/>
                <a:gd name="T1" fmla="*/ 0 h 16573"/>
                <a:gd name="T2" fmla="*/ 2147483647 w 61341"/>
                <a:gd name="T3" fmla="*/ 2147483647 h 16573"/>
                <a:gd name="T4" fmla="*/ 2147483647 w 61341"/>
                <a:gd name="T5" fmla="*/ 2147483647 h 16573"/>
                <a:gd name="T6" fmla="*/ 2147483647 w 61341"/>
                <a:gd name="T7" fmla="*/ 2147483647 h 16573"/>
                <a:gd name="T8" fmla="*/ 2147483647 w 61341"/>
                <a:gd name="T9" fmla="*/ 2147483647 h 16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341"/>
                <a:gd name="T16" fmla="*/ 0 h 16573"/>
                <a:gd name="T17" fmla="*/ 61341 w 61341"/>
                <a:gd name="T18" fmla="*/ 16573 h 165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11" name="Shape 169">
            <a:extLst>
              <a:ext uri="{FF2B5EF4-FFF2-40B4-BE49-F238E27FC236}">
                <a16:creationId xmlns:a16="http://schemas.microsoft.com/office/drawing/2014/main" id="{E2DE8770-E820-85FA-9F05-EBA10BE1D2F8}"/>
              </a:ext>
            </a:extLst>
          </p:cNvPr>
          <p:cNvGrpSpPr>
            <a:grpSpLocks/>
          </p:cNvGrpSpPr>
          <p:nvPr/>
        </p:nvGrpSpPr>
        <p:grpSpPr bwMode="auto">
          <a:xfrm>
            <a:off x="-57150" y="5924550"/>
            <a:ext cx="12306300" cy="857250"/>
            <a:chOff x="-42837" y="4443487"/>
            <a:chExt cx="9229574" cy="642787"/>
          </a:xfrm>
        </p:grpSpPr>
        <p:sp>
          <p:nvSpPr>
            <p:cNvPr id="12" name="Shape 170">
              <a:extLst>
                <a:ext uri="{FF2B5EF4-FFF2-40B4-BE49-F238E27FC236}">
                  <a16:creationId xmlns:a16="http://schemas.microsoft.com/office/drawing/2014/main" id="{1150B170-830F-4F13-57EC-86CFE0FBD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432" y="490058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3" name="Shape 171">
              <a:extLst>
                <a:ext uri="{FF2B5EF4-FFF2-40B4-BE49-F238E27FC236}">
                  <a16:creationId xmlns:a16="http://schemas.microsoft.com/office/drawing/2014/main" id="{692CA1B2-8201-A39C-9576-EF1BA894E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5425" y="50291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4" name="Shape 172">
              <a:extLst>
                <a:ext uri="{FF2B5EF4-FFF2-40B4-BE49-F238E27FC236}">
                  <a16:creationId xmlns:a16="http://schemas.microsoft.com/office/drawing/2014/main" id="{C06F16B2-F262-9F9E-8F1F-C89674604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438" y="497200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5" name="Shape 173">
              <a:extLst>
                <a:ext uri="{FF2B5EF4-FFF2-40B4-BE49-F238E27FC236}">
                  <a16:creationId xmlns:a16="http://schemas.microsoft.com/office/drawing/2014/main" id="{9FD49CE2-8E0B-789E-1F4E-B413A12C9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44" y="4962478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6" name="Shape 174">
              <a:extLst>
                <a:ext uri="{FF2B5EF4-FFF2-40B4-BE49-F238E27FC236}">
                  <a16:creationId xmlns:a16="http://schemas.microsoft.com/office/drawing/2014/main" id="{07730EF7-CBA6-FE27-034D-96A38E529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837" y="460537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7" name="Shape 175">
              <a:extLst>
                <a:ext uri="{FF2B5EF4-FFF2-40B4-BE49-F238E27FC236}">
                  <a16:creationId xmlns:a16="http://schemas.microsoft.com/office/drawing/2014/main" id="{34A79543-AAD3-7232-8CBF-68D758E3C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419" y="483392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8" name="Shape 176">
              <a:extLst>
                <a:ext uri="{FF2B5EF4-FFF2-40B4-BE49-F238E27FC236}">
                  <a16:creationId xmlns:a16="http://schemas.microsoft.com/office/drawing/2014/main" id="{0BC0030B-9AB3-0005-3C5D-60883E129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413" y="4829159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" name="Shape 177">
              <a:extLst>
                <a:ext uri="{FF2B5EF4-FFF2-40B4-BE49-F238E27FC236}">
                  <a16:creationId xmlns:a16="http://schemas.microsoft.com/office/drawing/2014/main" id="{451A192A-5DDC-715E-553C-E96409ABE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407" y="45482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0" name="Shape 178">
              <a:extLst>
                <a:ext uri="{FF2B5EF4-FFF2-40B4-BE49-F238E27FC236}">
                  <a16:creationId xmlns:a16="http://schemas.microsoft.com/office/drawing/2014/main" id="{7533F22F-BF90-4251-4CF5-F8C39FD11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400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1" name="Shape 179">
              <a:extLst>
                <a:ext uri="{FF2B5EF4-FFF2-40B4-BE49-F238E27FC236}">
                  <a16:creationId xmlns:a16="http://schemas.microsoft.com/office/drawing/2014/main" id="{FF9C6451-4327-E135-A8B4-2125AB421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394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" name="Shape 180">
              <a:extLst>
                <a:ext uri="{FF2B5EF4-FFF2-40B4-BE49-F238E27FC236}">
                  <a16:creationId xmlns:a16="http://schemas.microsoft.com/office/drawing/2014/main" id="{E7A9A944-EC3B-6A7A-B266-90C9484B8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388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3" name="Shape 181">
              <a:extLst>
                <a:ext uri="{FF2B5EF4-FFF2-40B4-BE49-F238E27FC236}">
                  <a16:creationId xmlns:a16="http://schemas.microsoft.com/office/drawing/2014/main" id="{A18D31B9-FC4C-6B44-4C0D-C8903DAE8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2382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4" name="Shape 182">
              <a:extLst>
                <a:ext uri="{FF2B5EF4-FFF2-40B4-BE49-F238E27FC236}">
                  <a16:creationId xmlns:a16="http://schemas.microsoft.com/office/drawing/2014/main" id="{39BC84B6-E0FE-4D5A-02A2-CB6AF7571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3375" y="4667272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5" name="Shape 183">
              <a:extLst>
                <a:ext uri="{FF2B5EF4-FFF2-40B4-BE49-F238E27FC236}">
                  <a16:creationId xmlns:a16="http://schemas.microsoft.com/office/drawing/2014/main" id="{128ABC8D-90DB-E855-50C8-EFA2329F7F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369" y="45434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6" name="Shape 184">
              <a:extLst>
                <a:ext uri="{FF2B5EF4-FFF2-40B4-BE49-F238E27FC236}">
                  <a16:creationId xmlns:a16="http://schemas.microsoft.com/office/drawing/2014/main" id="{EDB0FF13-E47E-4AA2-3AF8-13C03DCCF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5363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7" name="Shape 185">
              <a:extLst>
                <a:ext uri="{FF2B5EF4-FFF2-40B4-BE49-F238E27FC236}">
                  <a16:creationId xmlns:a16="http://schemas.microsoft.com/office/drawing/2014/main" id="{AA4AF0BB-F191-FB59-C230-CA918BF9D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6357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8" name="Shape 186">
              <a:extLst>
                <a:ext uri="{FF2B5EF4-FFF2-40B4-BE49-F238E27FC236}">
                  <a16:creationId xmlns:a16="http://schemas.microsoft.com/office/drawing/2014/main" id="{25986242-3A69-212A-9C14-BE75E9DF3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7351" y="4848205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9" name="Shape 187">
              <a:extLst>
                <a:ext uri="{FF2B5EF4-FFF2-40B4-BE49-F238E27FC236}">
                  <a16:creationId xmlns:a16="http://schemas.microsoft.com/office/drawing/2014/main" id="{98347A82-415F-4EEE-269D-318B9E2F9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8344" y="472917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0" name="Shape 188">
              <a:extLst>
                <a:ext uri="{FF2B5EF4-FFF2-40B4-BE49-F238E27FC236}">
                  <a16:creationId xmlns:a16="http://schemas.microsoft.com/office/drawing/2014/main" id="{1A809A66-42D4-1037-131B-F742965FB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338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1" name="Shape 189">
              <a:extLst>
                <a:ext uri="{FF2B5EF4-FFF2-40B4-BE49-F238E27FC236}">
                  <a16:creationId xmlns:a16="http://schemas.microsoft.com/office/drawing/2014/main" id="{C8E04654-9C32-A468-1C04-8F5C736F0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0332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28" name="Shape 190">
              <a:extLst>
                <a:ext uri="{FF2B5EF4-FFF2-40B4-BE49-F238E27FC236}">
                  <a16:creationId xmlns:a16="http://schemas.microsoft.com/office/drawing/2014/main" id="{5B04F41E-BB4C-8B15-9B7C-292DA0E523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1326" y="444348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29" name="Shape 191">
              <a:extLst>
                <a:ext uri="{FF2B5EF4-FFF2-40B4-BE49-F238E27FC236}">
                  <a16:creationId xmlns:a16="http://schemas.microsoft.com/office/drawing/2014/main" id="{B6AC4267-49BB-AF06-4A91-B1E1C853B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2319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30" name="Shape 192">
              <a:extLst>
                <a:ext uri="{FF2B5EF4-FFF2-40B4-BE49-F238E27FC236}">
                  <a16:creationId xmlns:a16="http://schemas.microsoft.com/office/drawing/2014/main" id="{FD3A1610-D0E5-8A53-CAFC-8B91A1DF1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313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31" name="Shape 193">
              <a:extLst>
                <a:ext uri="{FF2B5EF4-FFF2-40B4-BE49-F238E27FC236}">
                  <a16:creationId xmlns:a16="http://schemas.microsoft.com/office/drawing/2014/main" id="{57D63823-7FCE-EFA5-AE61-4E6B03CF9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4307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32" name="Shape 194">
              <a:extLst>
                <a:ext uri="{FF2B5EF4-FFF2-40B4-BE49-F238E27FC236}">
                  <a16:creationId xmlns:a16="http://schemas.microsoft.com/office/drawing/2014/main" id="{E2FF1993-5262-5CD4-629E-E1D018D19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9588" y="486725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</p:grpSp>
      <p:sp>
        <p:nvSpPr>
          <p:cNvPr id="133" name="Shape 195">
            <a:extLst>
              <a:ext uri="{FF2B5EF4-FFF2-40B4-BE49-F238E27FC236}">
                <a16:creationId xmlns:a16="http://schemas.microsoft.com/office/drawing/2014/main" id="{4E2F54D6-E9F7-B865-CE88-326A4A8DE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6115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134" name="Shape 196">
            <a:extLst>
              <a:ext uri="{FF2B5EF4-FFF2-40B4-BE49-F238E27FC236}">
                <a16:creationId xmlns:a16="http://schemas.microsoft.com/office/drawing/2014/main" id="{40DB2C01-1D1B-F01E-E6A1-0462B7507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496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135" name="Shape 197">
            <a:extLst>
              <a:ext uri="{FF2B5EF4-FFF2-40B4-BE49-F238E27FC236}">
                <a16:creationId xmlns:a16="http://schemas.microsoft.com/office/drawing/2014/main" id="{9D9467B5-0A79-29A1-FDF2-2CDE56D65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6021388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136" name="Shape 198">
            <a:extLst>
              <a:ext uri="{FF2B5EF4-FFF2-40B4-BE49-F238E27FC236}">
                <a16:creationId xmlns:a16="http://schemas.microsoft.com/office/drawing/2014/main" id="{F0496376-DD9D-7725-E226-016063D0D6E3}"/>
              </a:ext>
            </a:extLst>
          </p:cNvPr>
          <p:cNvSpPr/>
          <p:nvPr/>
        </p:nvSpPr>
        <p:spPr>
          <a:xfrm rot="8100000">
            <a:off x="11599863" y="5772152"/>
            <a:ext cx="163512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1397000" y="845500"/>
            <a:ext cx="9328800" cy="9544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1434467" y="2053569"/>
            <a:ext cx="9328800" cy="2562799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4566607"/>
      </p:ext>
    </p:extLst>
  </p:cSld>
  <p:clrMapOvr>
    <a:masterClrMapping/>
  </p:clrMapOvr>
  <p:transition spd="slow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3">
            <a:extLst>
              <a:ext uri="{FF2B5EF4-FFF2-40B4-BE49-F238E27FC236}">
                <a16:creationId xmlns:a16="http://schemas.microsoft.com/office/drawing/2014/main" id="{77649F4C-8F78-7028-497D-66089BC5AAA0}"/>
              </a:ext>
            </a:extLst>
          </p:cNvPr>
          <p:cNvSpPr>
            <a:spLocks/>
          </p:cNvSpPr>
          <p:nvPr/>
        </p:nvSpPr>
        <p:spPr bwMode="auto">
          <a:xfrm>
            <a:off x="-38099" y="5929315"/>
            <a:ext cx="12255500" cy="949325"/>
          </a:xfrm>
          <a:custGeom>
            <a:avLst/>
            <a:gdLst>
              <a:gd name="T0" fmla="*/ 2147483647 w 367665"/>
              <a:gd name="T1" fmla="*/ 2147483647 h 41339"/>
              <a:gd name="T2" fmla="*/ 2147483647 w 367665"/>
              <a:gd name="T3" fmla="*/ 2147483647 h 41339"/>
              <a:gd name="T4" fmla="*/ 2147483647 w 367665"/>
              <a:gd name="T5" fmla="*/ 2147483647 h 41339"/>
              <a:gd name="T6" fmla="*/ 2147483647 w 367665"/>
              <a:gd name="T7" fmla="*/ 2147483647 h 41339"/>
              <a:gd name="T8" fmla="*/ 2147483647 w 367665"/>
              <a:gd name="T9" fmla="*/ 0 h 41339"/>
              <a:gd name="T10" fmla="*/ 2147483647 w 367665"/>
              <a:gd name="T11" fmla="*/ 2147483647 h 41339"/>
              <a:gd name="T12" fmla="*/ 2147483647 w 367665"/>
              <a:gd name="T13" fmla="*/ 2147483647 h 41339"/>
              <a:gd name="T14" fmla="*/ 2147483647 w 367665"/>
              <a:gd name="T15" fmla="*/ 2147483647 h 41339"/>
              <a:gd name="T16" fmla="*/ 2147483647 w 367665"/>
              <a:gd name="T17" fmla="*/ 2147483647 h 41339"/>
              <a:gd name="T18" fmla="*/ 2147483647 w 367665"/>
              <a:gd name="T19" fmla="*/ 2147483647 h 41339"/>
              <a:gd name="T20" fmla="*/ 2147483647 w 367665"/>
              <a:gd name="T21" fmla="*/ 2147483647 h 41339"/>
              <a:gd name="T22" fmla="*/ 2147483647 w 367665"/>
              <a:gd name="T23" fmla="*/ 2147483647 h 41339"/>
              <a:gd name="T24" fmla="*/ 2147483647 w 367665"/>
              <a:gd name="T25" fmla="*/ 2147483647 h 41339"/>
              <a:gd name="T26" fmla="*/ 2147483647 w 367665"/>
              <a:gd name="T27" fmla="*/ 2147483647 h 41339"/>
              <a:gd name="T28" fmla="*/ 2147483647 w 367665"/>
              <a:gd name="T29" fmla="*/ 2147483647 h 41339"/>
              <a:gd name="T30" fmla="*/ 2147483647 w 367665"/>
              <a:gd name="T31" fmla="*/ 2147483647 h 41339"/>
              <a:gd name="T32" fmla="*/ 2147483647 w 367665"/>
              <a:gd name="T33" fmla="*/ 2147483647 h 41339"/>
              <a:gd name="T34" fmla="*/ 2147483647 w 367665"/>
              <a:gd name="T35" fmla="*/ 2147483647 h 41339"/>
              <a:gd name="T36" fmla="*/ 2147483647 w 367665"/>
              <a:gd name="T37" fmla="*/ 2147483647 h 41339"/>
              <a:gd name="T38" fmla="*/ 2147483647 w 367665"/>
              <a:gd name="T39" fmla="*/ 2147483647 h 41339"/>
              <a:gd name="T40" fmla="*/ 2147483647 w 367665"/>
              <a:gd name="T41" fmla="*/ 2147483647 h 41339"/>
              <a:gd name="T42" fmla="*/ 2147483647 w 367665"/>
              <a:gd name="T43" fmla="*/ 2147483647 h 41339"/>
              <a:gd name="T44" fmla="*/ 2147483647 w 367665"/>
              <a:gd name="T45" fmla="*/ 2147483647 h 41339"/>
              <a:gd name="T46" fmla="*/ 2147483647 w 367665"/>
              <a:gd name="T47" fmla="*/ 2147483647 h 41339"/>
              <a:gd name="T48" fmla="*/ 0 w 367665"/>
              <a:gd name="T49" fmla="*/ 2147483647 h 41339"/>
              <a:gd name="T50" fmla="*/ 2147483647 w 367665"/>
              <a:gd name="T51" fmla="*/ 2147483647 h 4133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41339"/>
              <a:gd name="T80" fmla="*/ 367665 w 367665"/>
              <a:gd name="T81" fmla="*/ 41339 h 41339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lnTo>
                  <a:pt x="381" y="381"/>
                </a:lnTo>
                <a:close/>
              </a:path>
            </a:pathLst>
          </a:custGeom>
          <a:solidFill>
            <a:srgbClr val="AFF000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3" name="Shape 204">
            <a:extLst>
              <a:ext uri="{FF2B5EF4-FFF2-40B4-BE49-F238E27FC236}">
                <a16:creationId xmlns:a16="http://schemas.microsoft.com/office/drawing/2014/main" id="{C3F8ACD0-FF02-272D-F6B6-FF4082D04289}"/>
              </a:ext>
            </a:extLst>
          </p:cNvPr>
          <p:cNvSpPr>
            <a:spLocks/>
          </p:cNvSpPr>
          <p:nvPr/>
        </p:nvSpPr>
        <p:spPr bwMode="auto">
          <a:xfrm>
            <a:off x="-38099" y="6103938"/>
            <a:ext cx="12255500" cy="779462"/>
          </a:xfrm>
          <a:custGeom>
            <a:avLst/>
            <a:gdLst>
              <a:gd name="T0" fmla="*/ 2147483647 w 367665"/>
              <a:gd name="T1" fmla="*/ 2147483647 h 33910"/>
              <a:gd name="T2" fmla="*/ 2147483647 w 367665"/>
              <a:gd name="T3" fmla="*/ 2147483647 h 33910"/>
              <a:gd name="T4" fmla="*/ 2147483647 w 367665"/>
              <a:gd name="T5" fmla="*/ 2147483647 h 33910"/>
              <a:gd name="T6" fmla="*/ 2147483647 w 367665"/>
              <a:gd name="T7" fmla="*/ 2147483647 h 33910"/>
              <a:gd name="T8" fmla="*/ 2147483647 w 367665"/>
              <a:gd name="T9" fmla="*/ 2147483647 h 33910"/>
              <a:gd name="T10" fmla="*/ 2147483647 w 367665"/>
              <a:gd name="T11" fmla="*/ 2147483647 h 33910"/>
              <a:gd name="T12" fmla="*/ 2147483647 w 367665"/>
              <a:gd name="T13" fmla="*/ 2147483647 h 33910"/>
              <a:gd name="T14" fmla="*/ 2147483647 w 367665"/>
              <a:gd name="T15" fmla="*/ 2147483647 h 33910"/>
              <a:gd name="T16" fmla="*/ 2147483647 w 367665"/>
              <a:gd name="T17" fmla="*/ 2147483647 h 33910"/>
              <a:gd name="T18" fmla="*/ 2147483647 w 367665"/>
              <a:gd name="T19" fmla="*/ 2147483647 h 33910"/>
              <a:gd name="T20" fmla="*/ 2147483647 w 367665"/>
              <a:gd name="T21" fmla="*/ 2147483647 h 33910"/>
              <a:gd name="T22" fmla="*/ 2147483647 w 367665"/>
              <a:gd name="T23" fmla="*/ 2147483647 h 33910"/>
              <a:gd name="T24" fmla="*/ 2147483647 w 367665"/>
              <a:gd name="T25" fmla="*/ 2147483647 h 33910"/>
              <a:gd name="T26" fmla="*/ 2147483647 w 367665"/>
              <a:gd name="T27" fmla="*/ 2147483647 h 33910"/>
              <a:gd name="T28" fmla="*/ 2147483647 w 367665"/>
              <a:gd name="T29" fmla="*/ 2147483647 h 33910"/>
              <a:gd name="T30" fmla="*/ 2147483647 w 367665"/>
              <a:gd name="T31" fmla="*/ 2147483647 h 33910"/>
              <a:gd name="T32" fmla="*/ 2147483647 w 367665"/>
              <a:gd name="T33" fmla="*/ 2147483647 h 33910"/>
              <a:gd name="T34" fmla="*/ 2147483647 w 367665"/>
              <a:gd name="T35" fmla="*/ 2147483647 h 33910"/>
              <a:gd name="T36" fmla="*/ 2147483647 w 367665"/>
              <a:gd name="T37" fmla="*/ 2147483647 h 33910"/>
              <a:gd name="T38" fmla="*/ 2147483647 w 367665"/>
              <a:gd name="T39" fmla="*/ 2147483647 h 33910"/>
              <a:gd name="T40" fmla="*/ 2147483647 w 367665"/>
              <a:gd name="T41" fmla="*/ 2147483647 h 33910"/>
              <a:gd name="T42" fmla="*/ 2147483647 w 367665"/>
              <a:gd name="T43" fmla="*/ 2147483647 h 33910"/>
              <a:gd name="T44" fmla="*/ 2147483647 w 367665"/>
              <a:gd name="T45" fmla="*/ 0 h 33910"/>
              <a:gd name="T46" fmla="*/ 2147483647 w 367665"/>
              <a:gd name="T47" fmla="*/ 2147483647 h 33910"/>
              <a:gd name="T48" fmla="*/ 0 w 367665"/>
              <a:gd name="T49" fmla="*/ 2147483647 h 33910"/>
              <a:gd name="T50" fmla="*/ 2147483647 w 367665"/>
              <a:gd name="T51" fmla="*/ 2147483647 h 339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33910"/>
              <a:gd name="T80" fmla="*/ 367665 w 367665"/>
              <a:gd name="T81" fmla="*/ 33910 h 3391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lnTo>
                  <a:pt x="381" y="8001"/>
                </a:lnTo>
                <a:close/>
              </a:path>
            </a:pathLst>
          </a:custGeom>
          <a:solidFill>
            <a:srgbClr val="00CEF6">
              <a:alpha val="7333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4" name="Shape 205">
            <a:extLst>
              <a:ext uri="{FF2B5EF4-FFF2-40B4-BE49-F238E27FC236}">
                <a16:creationId xmlns:a16="http://schemas.microsoft.com/office/drawing/2014/main" id="{6A776A6F-DA33-718C-7BF8-26CD86DDF6FC}"/>
              </a:ext>
            </a:extLst>
          </p:cNvPr>
          <p:cNvSpPr/>
          <p:nvPr/>
        </p:nvSpPr>
        <p:spPr>
          <a:xfrm rot="8100000">
            <a:off x="2463801" y="5670552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5" name="Shape 206">
            <a:extLst>
              <a:ext uri="{FF2B5EF4-FFF2-40B4-BE49-F238E27FC236}">
                <a16:creationId xmlns:a16="http://schemas.microsoft.com/office/drawing/2014/main" id="{66F59D7C-49A1-4A0E-6500-058E60E74720}"/>
              </a:ext>
            </a:extLst>
          </p:cNvPr>
          <p:cNvSpPr/>
          <p:nvPr/>
        </p:nvSpPr>
        <p:spPr>
          <a:xfrm rot="8100000">
            <a:off x="8051801" y="6048377"/>
            <a:ext cx="163513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6" name="Shape 207">
            <a:extLst>
              <a:ext uri="{FF2B5EF4-FFF2-40B4-BE49-F238E27FC236}">
                <a16:creationId xmlns:a16="http://schemas.microsoft.com/office/drawing/2014/main" id="{8E2FAB61-7FE8-9137-5EF9-2B5F94FAF2E4}"/>
              </a:ext>
            </a:extLst>
          </p:cNvPr>
          <p:cNvSpPr/>
          <p:nvPr/>
        </p:nvSpPr>
        <p:spPr>
          <a:xfrm rot="8100000">
            <a:off x="9575801" y="6092827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grpSp>
        <p:nvGrpSpPr>
          <p:cNvPr id="7" name="Shape 208">
            <a:extLst>
              <a:ext uri="{FF2B5EF4-FFF2-40B4-BE49-F238E27FC236}">
                <a16:creationId xmlns:a16="http://schemas.microsoft.com/office/drawing/2014/main" id="{9B9FEAE6-7D0E-C7F5-8C8E-BBC2FDDFFBA9}"/>
              </a:ext>
            </a:extLst>
          </p:cNvPr>
          <p:cNvGrpSpPr>
            <a:grpSpLocks/>
          </p:cNvGrpSpPr>
          <p:nvPr/>
        </p:nvGrpSpPr>
        <p:grpSpPr bwMode="auto">
          <a:xfrm>
            <a:off x="-12699" y="5949950"/>
            <a:ext cx="12223751" cy="793750"/>
            <a:chOff x="-9525" y="4462475"/>
            <a:chExt cx="9167825" cy="595300"/>
          </a:xfrm>
        </p:grpSpPr>
        <p:sp>
          <p:nvSpPr>
            <p:cNvPr id="8" name="Shape 209">
              <a:extLst>
                <a:ext uri="{FF2B5EF4-FFF2-40B4-BE49-F238E27FC236}">
                  <a16:creationId xmlns:a16="http://schemas.microsoft.com/office/drawing/2014/main" id="{5559E305-DA89-271A-D088-529C97F0E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25" y="4581525"/>
              <a:ext cx="4205300" cy="476250"/>
            </a:xfrm>
            <a:custGeom>
              <a:avLst/>
              <a:gdLst>
                <a:gd name="T0" fmla="*/ 0 w 168212"/>
                <a:gd name="T1" fmla="*/ 2147483647 h 19050"/>
                <a:gd name="T2" fmla="*/ 2147483647 w 168212"/>
                <a:gd name="T3" fmla="*/ 2147483647 h 19050"/>
                <a:gd name="T4" fmla="*/ 2147483647 w 168212"/>
                <a:gd name="T5" fmla="*/ 2147483647 h 19050"/>
                <a:gd name="T6" fmla="*/ 2147483647 w 168212"/>
                <a:gd name="T7" fmla="*/ 2147483647 h 19050"/>
                <a:gd name="T8" fmla="*/ 2147483647 w 168212"/>
                <a:gd name="T9" fmla="*/ 2147483647 h 19050"/>
                <a:gd name="T10" fmla="*/ 2147483647 w 168212"/>
                <a:gd name="T11" fmla="*/ 2147483647 h 19050"/>
                <a:gd name="T12" fmla="*/ 2147483647 w 168212"/>
                <a:gd name="T13" fmla="*/ 2147483647 h 19050"/>
                <a:gd name="T14" fmla="*/ 2147483647 w 168212"/>
                <a:gd name="T15" fmla="*/ 0 h 19050"/>
                <a:gd name="T16" fmla="*/ 2147483647 w 168212"/>
                <a:gd name="T17" fmla="*/ 2147483647 h 19050"/>
                <a:gd name="T18" fmla="*/ 2147483647 w 168212"/>
                <a:gd name="T19" fmla="*/ 2147483647 h 19050"/>
                <a:gd name="T20" fmla="*/ 2147483647 w 168212"/>
                <a:gd name="T21" fmla="*/ 2147483647 h 19050"/>
                <a:gd name="T22" fmla="*/ 2147483647 w 168212"/>
                <a:gd name="T23" fmla="*/ 2147483647 h 190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8212"/>
                <a:gd name="T37" fmla="*/ 0 h 19050"/>
                <a:gd name="T38" fmla="*/ 168212 w 168212"/>
                <a:gd name="T39" fmla="*/ 19050 h 1905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9" name="Shape 210">
              <a:extLst>
                <a:ext uri="{FF2B5EF4-FFF2-40B4-BE49-F238E27FC236}">
                  <a16:creationId xmlns:a16="http://schemas.microsoft.com/office/drawing/2014/main" id="{DF52DFD1-D8C4-3CEC-6A50-3E712A8C8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75" y="4462475"/>
              <a:ext cx="3424225" cy="590550"/>
            </a:xfrm>
            <a:custGeom>
              <a:avLst/>
              <a:gdLst>
                <a:gd name="T0" fmla="*/ 0 w 136969"/>
                <a:gd name="T1" fmla="*/ 2147483647 h 23622"/>
                <a:gd name="T2" fmla="*/ 2147483647 w 136969"/>
                <a:gd name="T3" fmla="*/ 2147483647 h 23622"/>
                <a:gd name="T4" fmla="*/ 2147483647 w 136969"/>
                <a:gd name="T5" fmla="*/ 2147483647 h 23622"/>
                <a:gd name="T6" fmla="*/ 2147483647 w 136969"/>
                <a:gd name="T7" fmla="*/ 2147483647 h 23622"/>
                <a:gd name="T8" fmla="*/ 2147483647 w 136969"/>
                <a:gd name="T9" fmla="*/ 2147483647 h 23622"/>
                <a:gd name="T10" fmla="*/ 2147483647 w 136969"/>
                <a:gd name="T11" fmla="*/ 2147483647 h 23622"/>
                <a:gd name="T12" fmla="*/ 2147483647 w 136969"/>
                <a:gd name="T13" fmla="*/ 2147483647 h 23622"/>
                <a:gd name="T14" fmla="*/ 2147483647 w 136969"/>
                <a:gd name="T15" fmla="*/ 2147483647 h 23622"/>
                <a:gd name="T16" fmla="*/ 2147483647 w 136969"/>
                <a:gd name="T17" fmla="*/ 2147483647 h 23622"/>
                <a:gd name="T18" fmla="*/ 2147483647 w 136969"/>
                <a:gd name="T19" fmla="*/ 0 h 236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6969"/>
                <a:gd name="T31" fmla="*/ 0 h 23622"/>
                <a:gd name="T32" fmla="*/ 136969 w 136969"/>
                <a:gd name="T33" fmla="*/ 23622 h 236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Shape 211">
              <a:extLst>
                <a:ext uri="{FF2B5EF4-FFF2-40B4-BE49-F238E27FC236}">
                  <a16:creationId xmlns:a16="http://schemas.microsoft.com/office/drawing/2014/main" id="{4BBEA2D7-384A-BCA1-BA29-7A8593016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4775" y="4472000"/>
              <a:ext cx="1533525" cy="414325"/>
            </a:xfrm>
            <a:custGeom>
              <a:avLst/>
              <a:gdLst>
                <a:gd name="T0" fmla="*/ 0 w 61341"/>
                <a:gd name="T1" fmla="*/ 0 h 16573"/>
                <a:gd name="T2" fmla="*/ 2147483647 w 61341"/>
                <a:gd name="T3" fmla="*/ 2147483647 h 16573"/>
                <a:gd name="T4" fmla="*/ 2147483647 w 61341"/>
                <a:gd name="T5" fmla="*/ 2147483647 h 16573"/>
                <a:gd name="T6" fmla="*/ 2147483647 w 61341"/>
                <a:gd name="T7" fmla="*/ 2147483647 h 16573"/>
                <a:gd name="T8" fmla="*/ 2147483647 w 61341"/>
                <a:gd name="T9" fmla="*/ 2147483647 h 16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341"/>
                <a:gd name="T16" fmla="*/ 0 h 16573"/>
                <a:gd name="T17" fmla="*/ 61341 w 61341"/>
                <a:gd name="T18" fmla="*/ 16573 h 165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11" name="Shape 212">
            <a:extLst>
              <a:ext uri="{FF2B5EF4-FFF2-40B4-BE49-F238E27FC236}">
                <a16:creationId xmlns:a16="http://schemas.microsoft.com/office/drawing/2014/main" id="{1AD4D92F-303E-E756-9EB1-3E18351E04CC}"/>
              </a:ext>
            </a:extLst>
          </p:cNvPr>
          <p:cNvGrpSpPr>
            <a:grpSpLocks/>
          </p:cNvGrpSpPr>
          <p:nvPr/>
        </p:nvGrpSpPr>
        <p:grpSpPr bwMode="auto">
          <a:xfrm>
            <a:off x="-57150" y="5924550"/>
            <a:ext cx="12306300" cy="857250"/>
            <a:chOff x="-42837" y="4443487"/>
            <a:chExt cx="9229574" cy="642787"/>
          </a:xfrm>
        </p:grpSpPr>
        <p:sp>
          <p:nvSpPr>
            <p:cNvPr id="12" name="Shape 213">
              <a:extLst>
                <a:ext uri="{FF2B5EF4-FFF2-40B4-BE49-F238E27FC236}">
                  <a16:creationId xmlns:a16="http://schemas.microsoft.com/office/drawing/2014/main" id="{B3B5457A-6241-5B70-1E8F-DF0099E2F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432" y="490058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3" name="Shape 214">
              <a:extLst>
                <a:ext uri="{FF2B5EF4-FFF2-40B4-BE49-F238E27FC236}">
                  <a16:creationId xmlns:a16="http://schemas.microsoft.com/office/drawing/2014/main" id="{DE707597-E896-700B-1DA0-A997C88DA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5425" y="50291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4" name="Shape 215">
              <a:extLst>
                <a:ext uri="{FF2B5EF4-FFF2-40B4-BE49-F238E27FC236}">
                  <a16:creationId xmlns:a16="http://schemas.microsoft.com/office/drawing/2014/main" id="{C4AB9208-0571-F28F-1972-686F53EA2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438" y="497200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5" name="Shape 216">
              <a:extLst>
                <a:ext uri="{FF2B5EF4-FFF2-40B4-BE49-F238E27FC236}">
                  <a16:creationId xmlns:a16="http://schemas.microsoft.com/office/drawing/2014/main" id="{2C9313AF-2E87-824B-BF7C-125B157E7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44" y="4962478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6" name="Shape 217">
              <a:extLst>
                <a:ext uri="{FF2B5EF4-FFF2-40B4-BE49-F238E27FC236}">
                  <a16:creationId xmlns:a16="http://schemas.microsoft.com/office/drawing/2014/main" id="{11638247-C8C2-D897-8480-F4852B58E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837" y="460537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7" name="Shape 218">
              <a:extLst>
                <a:ext uri="{FF2B5EF4-FFF2-40B4-BE49-F238E27FC236}">
                  <a16:creationId xmlns:a16="http://schemas.microsoft.com/office/drawing/2014/main" id="{EFCCB367-3795-8861-4BEE-82D4A2F0C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419" y="483392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8" name="Shape 219">
              <a:extLst>
                <a:ext uri="{FF2B5EF4-FFF2-40B4-BE49-F238E27FC236}">
                  <a16:creationId xmlns:a16="http://schemas.microsoft.com/office/drawing/2014/main" id="{B6956CA2-889B-B6B5-1F77-DD0EBD5D4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413" y="4829159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" name="Shape 220">
              <a:extLst>
                <a:ext uri="{FF2B5EF4-FFF2-40B4-BE49-F238E27FC236}">
                  <a16:creationId xmlns:a16="http://schemas.microsoft.com/office/drawing/2014/main" id="{0189CC65-3817-29FB-9323-E623C620B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407" y="45482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0" name="Shape 221">
              <a:extLst>
                <a:ext uri="{FF2B5EF4-FFF2-40B4-BE49-F238E27FC236}">
                  <a16:creationId xmlns:a16="http://schemas.microsoft.com/office/drawing/2014/main" id="{FC5B8195-9D6C-3930-2E43-86261C55E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400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1" name="Shape 222">
              <a:extLst>
                <a:ext uri="{FF2B5EF4-FFF2-40B4-BE49-F238E27FC236}">
                  <a16:creationId xmlns:a16="http://schemas.microsoft.com/office/drawing/2014/main" id="{2FB65CC9-8093-E707-5C30-A95022E71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394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" name="Shape 223">
              <a:extLst>
                <a:ext uri="{FF2B5EF4-FFF2-40B4-BE49-F238E27FC236}">
                  <a16:creationId xmlns:a16="http://schemas.microsoft.com/office/drawing/2014/main" id="{EE561F98-6A07-C7AF-15A6-C7BD4270F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388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3" name="Shape 224">
              <a:extLst>
                <a:ext uri="{FF2B5EF4-FFF2-40B4-BE49-F238E27FC236}">
                  <a16:creationId xmlns:a16="http://schemas.microsoft.com/office/drawing/2014/main" id="{FE08DB66-9BD4-28B8-6DDD-00006CA78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2382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4" name="Shape 225">
              <a:extLst>
                <a:ext uri="{FF2B5EF4-FFF2-40B4-BE49-F238E27FC236}">
                  <a16:creationId xmlns:a16="http://schemas.microsoft.com/office/drawing/2014/main" id="{DFF93823-83EF-7467-C320-BC861F16E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3375" y="4667272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5" name="Shape 226">
              <a:extLst>
                <a:ext uri="{FF2B5EF4-FFF2-40B4-BE49-F238E27FC236}">
                  <a16:creationId xmlns:a16="http://schemas.microsoft.com/office/drawing/2014/main" id="{4C6C5BDA-DE06-1A46-405A-42B6BC8EE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369" y="45434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6" name="Shape 227">
              <a:extLst>
                <a:ext uri="{FF2B5EF4-FFF2-40B4-BE49-F238E27FC236}">
                  <a16:creationId xmlns:a16="http://schemas.microsoft.com/office/drawing/2014/main" id="{E62CED2B-DE3B-02C8-EB0F-E03662E81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5363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7" name="Shape 228">
              <a:extLst>
                <a:ext uri="{FF2B5EF4-FFF2-40B4-BE49-F238E27FC236}">
                  <a16:creationId xmlns:a16="http://schemas.microsoft.com/office/drawing/2014/main" id="{1D550C3E-BBB6-9F4F-9E52-12EF83F51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6357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8" name="Shape 229">
              <a:extLst>
                <a:ext uri="{FF2B5EF4-FFF2-40B4-BE49-F238E27FC236}">
                  <a16:creationId xmlns:a16="http://schemas.microsoft.com/office/drawing/2014/main" id="{8298A3FC-BC18-0ED0-B445-8A8D41CDA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7351" y="4848205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9" name="Shape 230">
              <a:extLst>
                <a:ext uri="{FF2B5EF4-FFF2-40B4-BE49-F238E27FC236}">
                  <a16:creationId xmlns:a16="http://schemas.microsoft.com/office/drawing/2014/main" id="{9BBCE334-F1BC-7E1C-8665-E76A2704C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8344" y="472917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0" name="Shape 231">
              <a:extLst>
                <a:ext uri="{FF2B5EF4-FFF2-40B4-BE49-F238E27FC236}">
                  <a16:creationId xmlns:a16="http://schemas.microsoft.com/office/drawing/2014/main" id="{3C334274-5630-BA8F-E057-652C1A320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338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1" name="Shape 232">
              <a:extLst>
                <a:ext uri="{FF2B5EF4-FFF2-40B4-BE49-F238E27FC236}">
                  <a16:creationId xmlns:a16="http://schemas.microsoft.com/office/drawing/2014/main" id="{0AF0344B-6AB0-2EE9-7928-15A89A143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0332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2" name="Shape 233">
              <a:extLst>
                <a:ext uri="{FF2B5EF4-FFF2-40B4-BE49-F238E27FC236}">
                  <a16:creationId xmlns:a16="http://schemas.microsoft.com/office/drawing/2014/main" id="{05979B87-AFA0-E5A1-A8D5-80CC7A02E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1326" y="444348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3" name="Shape 234">
              <a:extLst>
                <a:ext uri="{FF2B5EF4-FFF2-40B4-BE49-F238E27FC236}">
                  <a16:creationId xmlns:a16="http://schemas.microsoft.com/office/drawing/2014/main" id="{9FB860DD-6F34-1F3D-0804-8530914CB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2319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4" name="Shape 235">
              <a:extLst>
                <a:ext uri="{FF2B5EF4-FFF2-40B4-BE49-F238E27FC236}">
                  <a16:creationId xmlns:a16="http://schemas.microsoft.com/office/drawing/2014/main" id="{6E58E3CC-561F-1D37-CBE1-2A3608FDE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313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5" name="Shape 236">
              <a:extLst>
                <a:ext uri="{FF2B5EF4-FFF2-40B4-BE49-F238E27FC236}">
                  <a16:creationId xmlns:a16="http://schemas.microsoft.com/office/drawing/2014/main" id="{DE02E42B-F54C-E8D1-1EB7-33E5E4B9C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4307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6" name="Shape 237">
              <a:extLst>
                <a:ext uri="{FF2B5EF4-FFF2-40B4-BE49-F238E27FC236}">
                  <a16:creationId xmlns:a16="http://schemas.microsoft.com/office/drawing/2014/main" id="{76A487AE-90C6-8424-7B73-771909EF8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9588" y="486725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</p:grpSp>
      <p:sp>
        <p:nvSpPr>
          <p:cNvPr id="197" name="Shape 238">
            <a:extLst>
              <a:ext uri="{FF2B5EF4-FFF2-40B4-BE49-F238E27FC236}">
                <a16:creationId xmlns:a16="http://schemas.microsoft.com/office/drawing/2014/main" id="{2CF20A00-6FC7-5423-DC23-FED8150F8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6115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198" name="Shape 239">
            <a:extLst>
              <a:ext uri="{FF2B5EF4-FFF2-40B4-BE49-F238E27FC236}">
                <a16:creationId xmlns:a16="http://schemas.microsoft.com/office/drawing/2014/main" id="{10268C4A-C77E-DD1F-E02C-EA21D8CD7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496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199" name="Shape 240">
            <a:extLst>
              <a:ext uri="{FF2B5EF4-FFF2-40B4-BE49-F238E27FC236}">
                <a16:creationId xmlns:a16="http://schemas.microsoft.com/office/drawing/2014/main" id="{0E023F37-060A-BE61-B7F7-47145BC2B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6021388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203" name="Shape 241">
            <a:extLst>
              <a:ext uri="{FF2B5EF4-FFF2-40B4-BE49-F238E27FC236}">
                <a16:creationId xmlns:a16="http://schemas.microsoft.com/office/drawing/2014/main" id="{186F196F-B7DD-A1B0-6CDC-C5BE674B5611}"/>
              </a:ext>
            </a:extLst>
          </p:cNvPr>
          <p:cNvSpPr/>
          <p:nvPr/>
        </p:nvSpPr>
        <p:spPr>
          <a:xfrm rot="8100000">
            <a:off x="11599863" y="5772152"/>
            <a:ext cx="163512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1397000" y="845500"/>
            <a:ext cx="9328800" cy="9544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1508668" y="2070600"/>
            <a:ext cx="4453199" cy="3554399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body" idx="2"/>
          </p:nvPr>
        </p:nvSpPr>
        <p:spPr>
          <a:xfrm>
            <a:off x="6230085" y="2070600"/>
            <a:ext cx="4453199" cy="3554399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3800010"/>
      </p:ext>
    </p:extLst>
  </p:cSld>
  <p:clrMapOvr>
    <a:masterClrMapping/>
  </p:clrMapOvr>
  <p:transition spd="slow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47">
            <a:extLst>
              <a:ext uri="{FF2B5EF4-FFF2-40B4-BE49-F238E27FC236}">
                <a16:creationId xmlns:a16="http://schemas.microsoft.com/office/drawing/2014/main" id="{8DB35732-531F-4328-1FCB-D1C3BCEAA912}"/>
              </a:ext>
            </a:extLst>
          </p:cNvPr>
          <p:cNvSpPr>
            <a:spLocks/>
          </p:cNvSpPr>
          <p:nvPr/>
        </p:nvSpPr>
        <p:spPr bwMode="auto">
          <a:xfrm>
            <a:off x="-38099" y="5929315"/>
            <a:ext cx="12255500" cy="949325"/>
          </a:xfrm>
          <a:custGeom>
            <a:avLst/>
            <a:gdLst>
              <a:gd name="T0" fmla="*/ 2147483647 w 367665"/>
              <a:gd name="T1" fmla="*/ 2147483647 h 41339"/>
              <a:gd name="T2" fmla="*/ 2147483647 w 367665"/>
              <a:gd name="T3" fmla="*/ 2147483647 h 41339"/>
              <a:gd name="T4" fmla="*/ 2147483647 w 367665"/>
              <a:gd name="T5" fmla="*/ 2147483647 h 41339"/>
              <a:gd name="T6" fmla="*/ 2147483647 w 367665"/>
              <a:gd name="T7" fmla="*/ 2147483647 h 41339"/>
              <a:gd name="T8" fmla="*/ 2147483647 w 367665"/>
              <a:gd name="T9" fmla="*/ 0 h 41339"/>
              <a:gd name="T10" fmla="*/ 2147483647 w 367665"/>
              <a:gd name="T11" fmla="*/ 2147483647 h 41339"/>
              <a:gd name="T12" fmla="*/ 2147483647 w 367665"/>
              <a:gd name="T13" fmla="*/ 2147483647 h 41339"/>
              <a:gd name="T14" fmla="*/ 2147483647 w 367665"/>
              <a:gd name="T15" fmla="*/ 2147483647 h 41339"/>
              <a:gd name="T16" fmla="*/ 2147483647 w 367665"/>
              <a:gd name="T17" fmla="*/ 2147483647 h 41339"/>
              <a:gd name="T18" fmla="*/ 2147483647 w 367665"/>
              <a:gd name="T19" fmla="*/ 2147483647 h 41339"/>
              <a:gd name="T20" fmla="*/ 2147483647 w 367665"/>
              <a:gd name="T21" fmla="*/ 2147483647 h 41339"/>
              <a:gd name="T22" fmla="*/ 2147483647 w 367665"/>
              <a:gd name="T23" fmla="*/ 2147483647 h 41339"/>
              <a:gd name="T24" fmla="*/ 2147483647 w 367665"/>
              <a:gd name="T25" fmla="*/ 2147483647 h 41339"/>
              <a:gd name="T26" fmla="*/ 2147483647 w 367665"/>
              <a:gd name="T27" fmla="*/ 2147483647 h 41339"/>
              <a:gd name="T28" fmla="*/ 2147483647 w 367665"/>
              <a:gd name="T29" fmla="*/ 2147483647 h 41339"/>
              <a:gd name="T30" fmla="*/ 2147483647 w 367665"/>
              <a:gd name="T31" fmla="*/ 2147483647 h 41339"/>
              <a:gd name="T32" fmla="*/ 2147483647 w 367665"/>
              <a:gd name="T33" fmla="*/ 2147483647 h 41339"/>
              <a:gd name="T34" fmla="*/ 2147483647 w 367665"/>
              <a:gd name="T35" fmla="*/ 2147483647 h 41339"/>
              <a:gd name="T36" fmla="*/ 2147483647 w 367665"/>
              <a:gd name="T37" fmla="*/ 2147483647 h 41339"/>
              <a:gd name="T38" fmla="*/ 2147483647 w 367665"/>
              <a:gd name="T39" fmla="*/ 2147483647 h 41339"/>
              <a:gd name="T40" fmla="*/ 2147483647 w 367665"/>
              <a:gd name="T41" fmla="*/ 2147483647 h 41339"/>
              <a:gd name="T42" fmla="*/ 2147483647 w 367665"/>
              <a:gd name="T43" fmla="*/ 2147483647 h 41339"/>
              <a:gd name="T44" fmla="*/ 2147483647 w 367665"/>
              <a:gd name="T45" fmla="*/ 2147483647 h 41339"/>
              <a:gd name="T46" fmla="*/ 2147483647 w 367665"/>
              <a:gd name="T47" fmla="*/ 2147483647 h 41339"/>
              <a:gd name="T48" fmla="*/ 0 w 367665"/>
              <a:gd name="T49" fmla="*/ 2147483647 h 41339"/>
              <a:gd name="T50" fmla="*/ 2147483647 w 367665"/>
              <a:gd name="T51" fmla="*/ 2147483647 h 4133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41339"/>
              <a:gd name="T80" fmla="*/ 367665 w 367665"/>
              <a:gd name="T81" fmla="*/ 41339 h 41339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lnTo>
                  <a:pt x="381" y="381"/>
                </a:lnTo>
                <a:close/>
              </a:path>
            </a:pathLst>
          </a:custGeom>
          <a:solidFill>
            <a:srgbClr val="AFF000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3" name="Shape 248">
            <a:extLst>
              <a:ext uri="{FF2B5EF4-FFF2-40B4-BE49-F238E27FC236}">
                <a16:creationId xmlns:a16="http://schemas.microsoft.com/office/drawing/2014/main" id="{4899BFD8-2D20-9536-1054-C799A05D5F38}"/>
              </a:ext>
            </a:extLst>
          </p:cNvPr>
          <p:cNvSpPr>
            <a:spLocks/>
          </p:cNvSpPr>
          <p:nvPr/>
        </p:nvSpPr>
        <p:spPr bwMode="auto">
          <a:xfrm>
            <a:off x="-38099" y="6103938"/>
            <a:ext cx="12255500" cy="779462"/>
          </a:xfrm>
          <a:custGeom>
            <a:avLst/>
            <a:gdLst>
              <a:gd name="T0" fmla="*/ 2147483647 w 367665"/>
              <a:gd name="T1" fmla="*/ 2147483647 h 33910"/>
              <a:gd name="T2" fmla="*/ 2147483647 w 367665"/>
              <a:gd name="T3" fmla="*/ 2147483647 h 33910"/>
              <a:gd name="T4" fmla="*/ 2147483647 w 367665"/>
              <a:gd name="T5" fmla="*/ 2147483647 h 33910"/>
              <a:gd name="T6" fmla="*/ 2147483647 w 367665"/>
              <a:gd name="T7" fmla="*/ 2147483647 h 33910"/>
              <a:gd name="T8" fmla="*/ 2147483647 w 367665"/>
              <a:gd name="T9" fmla="*/ 2147483647 h 33910"/>
              <a:gd name="T10" fmla="*/ 2147483647 w 367665"/>
              <a:gd name="T11" fmla="*/ 2147483647 h 33910"/>
              <a:gd name="T12" fmla="*/ 2147483647 w 367665"/>
              <a:gd name="T13" fmla="*/ 2147483647 h 33910"/>
              <a:gd name="T14" fmla="*/ 2147483647 w 367665"/>
              <a:gd name="T15" fmla="*/ 2147483647 h 33910"/>
              <a:gd name="T16" fmla="*/ 2147483647 w 367665"/>
              <a:gd name="T17" fmla="*/ 2147483647 h 33910"/>
              <a:gd name="T18" fmla="*/ 2147483647 w 367665"/>
              <a:gd name="T19" fmla="*/ 2147483647 h 33910"/>
              <a:gd name="T20" fmla="*/ 2147483647 w 367665"/>
              <a:gd name="T21" fmla="*/ 2147483647 h 33910"/>
              <a:gd name="T22" fmla="*/ 2147483647 w 367665"/>
              <a:gd name="T23" fmla="*/ 2147483647 h 33910"/>
              <a:gd name="T24" fmla="*/ 2147483647 w 367665"/>
              <a:gd name="T25" fmla="*/ 2147483647 h 33910"/>
              <a:gd name="T26" fmla="*/ 2147483647 w 367665"/>
              <a:gd name="T27" fmla="*/ 2147483647 h 33910"/>
              <a:gd name="T28" fmla="*/ 2147483647 w 367665"/>
              <a:gd name="T29" fmla="*/ 2147483647 h 33910"/>
              <a:gd name="T30" fmla="*/ 2147483647 w 367665"/>
              <a:gd name="T31" fmla="*/ 2147483647 h 33910"/>
              <a:gd name="T32" fmla="*/ 2147483647 w 367665"/>
              <a:gd name="T33" fmla="*/ 2147483647 h 33910"/>
              <a:gd name="T34" fmla="*/ 2147483647 w 367665"/>
              <a:gd name="T35" fmla="*/ 2147483647 h 33910"/>
              <a:gd name="T36" fmla="*/ 2147483647 w 367665"/>
              <a:gd name="T37" fmla="*/ 2147483647 h 33910"/>
              <a:gd name="T38" fmla="*/ 2147483647 w 367665"/>
              <a:gd name="T39" fmla="*/ 2147483647 h 33910"/>
              <a:gd name="T40" fmla="*/ 2147483647 w 367665"/>
              <a:gd name="T41" fmla="*/ 2147483647 h 33910"/>
              <a:gd name="T42" fmla="*/ 2147483647 w 367665"/>
              <a:gd name="T43" fmla="*/ 2147483647 h 33910"/>
              <a:gd name="T44" fmla="*/ 2147483647 w 367665"/>
              <a:gd name="T45" fmla="*/ 0 h 33910"/>
              <a:gd name="T46" fmla="*/ 2147483647 w 367665"/>
              <a:gd name="T47" fmla="*/ 2147483647 h 33910"/>
              <a:gd name="T48" fmla="*/ 0 w 367665"/>
              <a:gd name="T49" fmla="*/ 2147483647 h 33910"/>
              <a:gd name="T50" fmla="*/ 2147483647 w 367665"/>
              <a:gd name="T51" fmla="*/ 2147483647 h 339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33910"/>
              <a:gd name="T80" fmla="*/ 367665 w 367665"/>
              <a:gd name="T81" fmla="*/ 33910 h 3391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lnTo>
                  <a:pt x="381" y="8001"/>
                </a:lnTo>
                <a:close/>
              </a:path>
            </a:pathLst>
          </a:custGeom>
          <a:solidFill>
            <a:srgbClr val="00CEF6">
              <a:alpha val="7333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4" name="Shape 249">
            <a:extLst>
              <a:ext uri="{FF2B5EF4-FFF2-40B4-BE49-F238E27FC236}">
                <a16:creationId xmlns:a16="http://schemas.microsoft.com/office/drawing/2014/main" id="{8395B45E-B121-E0A5-6E69-E96C7FA7AF88}"/>
              </a:ext>
            </a:extLst>
          </p:cNvPr>
          <p:cNvSpPr/>
          <p:nvPr/>
        </p:nvSpPr>
        <p:spPr>
          <a:xfrm rot="8100000">
            <a:off x="2463801" y="5670552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5" name="Shape 250">
            <a:extLst>
              <a:ext uri="{FF2B5EF4-FFF2-40B4-BE49-F238E27FC236}">
                <a16:creationId xmlns:a16="http://schemas.microsoft.com/office/drawing/2014/main" id="{02390391-C550-2663-F0A1-A6E67AF10210}"/>
              </a:ext>
            </a:extLst>
          </p:cNvPr>
          <p:cNvSpPr/>
          <p:nvPr/>
        </p:nvSpPr>
        <p:spPr>
          <a:xfrm rot="8100000">
            <a:off x="8051801" y="6048377"/>
            <a:ext cx="163513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6" name="Shape 251">
            <a:extLst>
              <a:ext uri="{FF2B5EF4-FFF2-40B4-BE49-F238E27FC236}">
                <a16:creationId xmlns:a16="http://schemas.microsoft.com/office/drawing/2014/main" id="{3909925D-5320-95EC-91FB-903296C6A40F}"/>
              </a:ext>
            </a:extLst>
          </p:cNvPr>
          <p:cNvSpPr/>
          <p:nvPr/>
        </p:nvSpPr>
        <p:spPr>
          <a:xfrm rot="8100000">
            <a:off x="9575801" y="6092827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grpSp>
        <p:nvGrpSpPr>
          <p:cNvPr id="7" name="Shape 252">
            <a:extLst>
              <a:ext uri="{FF2B5EF4-FFF2-40B4-BE49-F238E27FC236}">
                <a16:creationId xmlns:a16="http://schemas.microsoft.com/office/drawing/2014/main" id="{2FE31156-ECFF-2862-8FF1-1224F4929FD8}"/>
              </a:ext>
            </a:extLst>
          </p:cNvPr>
          <p:cNvGrpSpPr>
            <a:grpSpLocks/>
          </p:cNvGrpSpPr>
          <p:nvPr/>
        </p:nvGrpSpPr>
        <p:grpSpPr bwMode="auto">
          <a:xfrm>
            <a:off x="-12699" y="5949950"/>
            <a:ext cx="12223751" cy="793750"/>
            <a:chOff x="-9525" y="4462475"/>
            <a:chExt cx="9167825" cy="595300"/>
          </a:xfrm>
        </p:grpSpPr>
        <p:sp>
          <p:nvSpPr>
            <p:cNvPr id="8" name="Shape 253">
              <a:extLst>
                <a:ext uri="{FF2B5EF4-FFF2-40B4-BE49-F238E27FC236}">
                  <a16:creationId xmlns:a16="http://schemas.microsoft.com/office/drawing/2014/main" id="{973A3E20-DED6-3C46-2909-047772098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25" y="4581525"/>
              <a:ext cx="4205300" cy="476250"/>
            </a:xfrm>
            <a:custGeom>
              <a:avLst/>
              <a:gdLst>
                <a:gd name="T0" fmla="*/ 0 w 168212"/>
                <a:gd name="T1" fmla="*/ 2147483647 h 19050"/>
                <a:gd name="T2" fmla="*/ 2147483647 w 168212"/>
                <a:gd name="T3" fmla="*/ 2147483647 h 19050"/>
                <a:gd name="T4" fmla="*/ 2147483647 w 168212"/>
                <a:gd name="T5" fmla="*/ 2147483647 h 19050"/>
                <a:gd name="T6" fmla="*/ 2147483647 w 168212"/>
                <a:gd name="T7" fmla="*/ 2147483647 h 19050"/>
                <a:gd name="T8" fmla="*/ 2147483647 w 168212"/>
                <a:gd name="T9" fmla="*/ 2147483647 h 19050"/>
                <a:gd name="T10" fmla="*/ 2147483647 w 168212"/>
                <a:gd name="T11" fmla="*/ 2147483647 h 19050"/>
                <a:gd name="T12" fmla="*/ 2147483647 w 168212"/>
                <a:gd name="T13" fmla="*/ 2147483647 h 19050"/>
                <a:gd name="T14" fmla="*/ 2147483647 w 168212"/>
                <a:gd name="T15" fmla="*/ 0 h 19050"/>
                <a:gd name="T16" fmla="*/ 2147483647 w 168212"/>
                <a:gd name="T17" fmla="*/ 2147483647 h 19050"/>
                <a:gd name="T18" fmla="*/ 2147483647 w 168212"/>
                <a:gd name="T19" fmla="*/ 2147483647 h 19050"/>
                <a:gd name="T20" fmla="*/ 2147483647 w 168212"/>
                <a:gd name="T21" fmla="*/ 2147483647 h 19050"/>
                <a:gd name="T22" fmla="*/ 2147483647 w 168212"/>
                <a:gd name="T23" fmla="*/ 2147483647 h 190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8212"/>
                <a:gd name="T37" fmla="*/ 0 h 19050"/>
                <a:gd name="T38" fmla="*/ 168212 w 168212"/>
                <a:gd name="T39" fmla="*/ 19050 h 1905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9" name="Shape 254">
              <a:extLst>
                <a:ext uri="{FF2B5EF4-FFF2-40B4-BE49-F238E27FC236}">
                  <a16:creationId xmlns:a16="http://schemas.microsoft.com/office/drawing/2014/main" id="{F74A82EE-46EF-318B-51F2-325C29E46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75" y="4462475"/>
              <a:ext cx="3424225" cy="590550"/>
            </a:xfrm>
            <a:custGeom>
              <a:avLst/>
              <a:gdLst>
                <a:gd name="T0" fmla="*/ 0 w 136969"/>
                <a:gd name="T1" fmla="*/ 2147483647 h 23622"/>
                <a:gd name="T2" fmla="*/ 2147483647 w 136969"/>
                <a:gd name="T3" fmla="*/ 2147483647 h 23622"/>
                <a:gd name="T4" fmla="*/ 2147483647 w 136969"/>
                <a:gd name="T5" fmla="*/ 2147483647 h 23622"/>
                <a:gd name="T6" fmla="*/ 2147483647 w 136969"/>
                <a:gd name="T7" fmla="*/ 2147483647 h 23622"/>
                <a:gd name="T8" fmla="*/ 2147483647 w 136969"/>
                <a:gd name="T9" fmla="*/ 2147483647 h 23622"/>
                <a:gd name="T10" fmla="*/ 2147483647 w 136969"/>
                <a:gd name="T11" fmla="*/ 2147483647 h 23622"/>
                <a:gd name="T12" fmla="*/ 2147483647 w 136969"/>
                <a:gd name="T13" fmla="*/ 2147483647 h 23622"/>
                <a:gd name="T14" fmla="*/ 2147483647 w 136969"/>
                <a:gd name="T15" fmla="*/ 2147483647 h 23622"/>
                <a:gd name="T16" fmla="*/ 2147483647 w 136969"/>
                <a:gd name="T17" fmla="*/ 2147483647 h 23622"/>
                <a:gd name="T18" fmla="*/ 2147483647 w 136969"/>
                <a:gd name="T19" fmla="*/ 0 h 236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6969"/>
                <a:gd name="T31" fmla="*/ 0 h 23622"/>
                <a:gd name="T32" fmla="*/ 136969 w 136969"/>
                <a:gd name="T33" fmla="*/ 23622 h 236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Shape 255">
              <a:extLst>
                <a:ext uri="{FF2B5EF4-FFF2-40B4-BE49-F238E27FC236}">
                  <a16:creationId xmlns:a16="http://schemas.microsoft.com/office/drawing/2014/main" id="{C90F80EC-9A48-C97E-C0A3-E1BEED6A6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4775" y="4472000"/>
              <a:ext cx="1533525" cy="414325"/>
            </a:xfrm>
            <a:custGeom>
              <a:avLst/>
              <a:gdLst>
                <a:gd name="T0" fmla="*/ 0 w 61341"/>
                <a:gd name="T1" fmla="*/ 0 h 16573"/>
                <a:gd name="T2" fmla="*/ 2147483647 w 61341"/>
                <a:gd name="T3" fmla="*/ 2147483647 h 16573"/>
                <a:gd name="T4" fmla="*/ 2147483647 w 61341"/>
                <a:gd name="T5" fmla="*/ 2147483647 h 16573"/>
                <a:gd name="T6" fmla="*/ 2147483647 w 61341"/>
                <a:gd name="T7" fmla="*/ 2147483647 h 16573"/>
                <a:gd name="T8" fmla="*/ 2147483647 w 61341"/>
                <a:gd name="T9" fmla="*/ 2147483647 h 16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341"/>
                <a:gd name="T16" fmla="*/ 0 h 16573"/>
                <a:gd name="T17" fmla="*/ 61341 w 61341"/>
                <a:gd name="T18" fmla="*/ 16573 h 165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11" name="Shape 256">
            <a:extLst>
              <a:ext uri="{FF2B5EF4-FFF2-40B4-BE49-F238E27FC236}">
                <a16:creationId xmlns:a16="http://schemas.microsoft.com/office/drawing/2014/main" id="{995A8EC6-4190-C1E2-978A-72DB79C3CCF0}"/>
              </a:ext>
            </a:extLst>
          </p:cNvPr>
          <p:cNvGrpSpPr>
            <a:grpSpLocks/>
          </p:cNvGrpSpPr>
          <p:nvPr/>
        </p:nvGrpSpPr>
        <p:grpSpPr bwMode="auto">
          <a:xfrm>
            <a:off x="-57150" y="5924550"/>
            <a:ext cx="12306300" cy="857250"/>
            <a:chOff x="-42837" y="4443487"/>
            <a:chExt cx="9229574" cy="642787"/>
          </a:xfrm>
        </p:grpSpPr>
        <p:sp>
          <p:nvSpPr>
            <p:cNvPr id="12" name="Shape 257">
              <a:extLst>
                <a:ext uri="{FF2B5EF4-FFF2-40B4-BE49-F238E27FC236}">
                  <a16:creationId xmlns:a16="http://schemas.microsoft.com/office/drawing/2014/main" id="{C5B74055-1D84-B373-B921-2B8E4FD11B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432" y="490058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3" name="Shape 258">
              <a:extLst>
                <a:ext uri="{FF2B5EF4-FFF2-40B4-BE49-F238E27FC236}">
                  <a16:creationId xmlns:a16="http://schemas.microsoft.com/office/drawing/2014/main" id="{8DB76668-56E9-1654-05DA-D7D1536DE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5425" y="50291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4" name="Shape 259">
              <a:extLst>
                <a:ext uri="{FF2B5EF4-FFF2-40B4-BE49-F238E27FC236}">
                  <a16:creationId xmlns:a16="http://schemas.microsoft.com/office/drawing/2014/main" id="{80F6970A-009D-E077-BBD7-6A02E24D1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438" y="497200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5" name="Shape 260">
              <a:extLst>
                <a:ext uri="{FF2B5EF4-FFF2-40B4-BE49-F238E27FC236}">
                  <a16:creationId xmlns:a16="http://schemas.microsoft.com/office/drawing/2014/main" id="{1FE629A2-8C6D-8E00-CDBB-F0CAEEC01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44" y="4962478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6" name="Shape 261">
              <a:extLst>
                <a:ext uri="{FF2B5EF4-FFF2-40B4-BE49-F238E27FC236}">
                  <a16:creationId xmlns:a16="http://schemas.microsoft.com/office/drawing/2014/main" id="{AA5668EF-2C19-4DE9-3B9E-B935C70CB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837" y="460537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7" name="Shape 262">
              <a:extLst>
                <a:ext uri="{FF2B5EF4-FFF2-40B4-BE49-F238E27FC236}">
                  <a16:creationId xmlns:a16="http://schemas.microsoft.com/office/drawing/2014/main" id="{B2ACDB13-B0ED-6BA2-AF79-CD6D976EF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419" y="483392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8" name="Shape 263">
              <a:extLst>
                <a:ext uri="{FF2B5EF4-FFF2-40B4-BE49-F238E27FC236}">
                  <a16:creationId xmlns:a16="http://schemas.microsoft.com/office/drawing/2014/main" id="{699FB073-3221-87EF-E084-F337B30D8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413" y="4829159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" name="Shape 264">
              <a:extLst>
                <a:ext uri="{FF2B5EF4-FFF2-40B4-BE49-F238E27FC236}">
                  <a16:creationId xmlns:a16="http://schemas.microsoft.com/office/drawing/2014/main" id="{343A04CD-31CB-B761-8661-B00F8EF25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407" y="45482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0" name="Shape 265">
              <a:extLst>
                <a:ext uri="{FF2B5EF4-FFF2-40B4-BE49-F238E27FC236}">
                  <a16:creationId xmlns:a16="http://schemas.microsoft.com/office/drawing/2014/main" id="{CC5B5381-F96A-466B-4A96-0BBCCEDEA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400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1" name="Shape 266">
              <a:extLst>
                <a:ext uri="{FF2B5EF4-FFF2-40B4-BE49-F238E27FC236}">
                  <a16:creationId xmlns:a16="http://schemas.microsoft.com/office/drawing/2014/main" id="{06CFC164-E51B-90FB-EC4A-89334DB6C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394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" name="Shape 267">
              <a:extLst>
                <a:ext uri="{FF2B5EF4-FFF2-40B4-BE49-F238E27FC236}">
                  <a16:creationId xmlns:a16="http://schemas.microsoft.com/office/drawing/2014/main" id="{EA126577-DC33-C547-6832-575500112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388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3" name="Shape 268">
              <a:extLst>
                <a:ext uri="{FF2B5EF4-FFF2-40B4-BE49-F238E27FC236}">
                  <a16:creationId xmlns:a16="http://schemas.microsoft.com/office/drawing/2014/main" id="{BC27A1D2-6137-41ED-BDB8-D8BBEA034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2382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4" name="Shape 269">
              <a:extLst>
                <a:ext uri="{FF2B5EF4-FFF2-40B4-BE49-F238E27FC236}">
                  <a16:creationId xmlns:a16="http://schemas.microsoft.com/office/drawing/2014/main" id="{FED14BD6-3A96-B83D-3DD6-361C39191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3375" y="4667272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5" name="Shape 270">
              <a:extLst>
                <a:ext uri="{FF2B5EF4-FFF2-40B4-BE49-F238E27FC236}">
                  <a16:creationId xmlns:a16="http://schemas.microsoft.com/office/drawing/2014/main" id="{4BE5C8B2-5EAD-2243-1F13-55CAD2DC3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369" y="45434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6" name="Shape 271">
              <a:extLst>
                <a:ext uri="{FF2B5EF4-FFF2-40B4-BE49-F238E27FC236}">
                  <a16:creationId xmlns:a16="http://schemas.microsoft.com/office/drawing/2014/main" id="{238536EE-8BBF-7461-BDCD-03E5AC067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5363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7" name="Shape 272">
              <a:extLst>
                <a:ext uri="{FF2B5EF4-FFF2-40B4-BE49-F238E27FC236}">
                  <a16:creationId xmlns:a16="http://schemas.microsoft.com/office/drawing/2014/main" id="{EDF08B3E-1EEA-4C37-0EB8-49EC624C3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6357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8" name="Shape 273">
              <a:extLst>
                <a:ext uri="{FF2B5EF4-FFF2-40B4-BE49-F238E27FC236}">
                  <a16:creationId xmlns:a16="http://schemas.microsoft.com/office/drawing/2014/main" id="{B26D60C6-9823-0654-B5C9-32922DD81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7351" y="4848205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9" name="Shape 274">
              <a:extLst>
                <a:ext uri="{FF2B5EF4-FFF2-40B4-BE49-F238E27FC236}">
                  <a16:creationId xmlns:a16="http://schemas.microsoft.com/office/drawing/2014/main" id="{21B7F76F-211E-F6A4-A1D3-BD80BCA95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8344" y="472917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0" name="Shape 275">
              <a:extLst>
                <a:ext uri="{FF2B5EF4-FFF2-40B4-BE49-F238E27FC236}">
                  <a16:creationId xmlns:a16="http://schemas.microsoft.com/office/drawing/2014/main" id="{1BDB643A-C51A-D723-BBDF-55CC1CAED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338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1" name="Shape 276">
              <a:extLst>
                <a:ext uri="{FF2B5EF4-FFF2-40B4-BE49-F238E27FC236}">
                  <a16:creationId xmlns:a16="http://schemas.microsoft.com/office/drawing/2014/main" id="{488273E3-73CB-DD32-5987-0E84DBCF6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0332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4" name="Shape 277">
              <a:extLst>
                <a:ext uri="{FF2B5EF4-FFF2-40B4-BE49-F238E27FC236}">
                  <a16:creationId xmlns:a16="http://schemas.microsoft.com/office/drawing/2014/main" id="{8E38E630-05D8-136F-7B8C-9A164D4F5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1326" y="444348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5" name="Shape 278">
              <a:extLst>
                <a:ext uri="{FF2B5EF4-FFF2-40B4-BE49-F238E27FC236}">
                  <a16:creationId xmlns:a16="http://schemas.microsoft.com/office/drawing/2014/main" id="{BE757753-AF26-1F7C-FC0B-E11987EED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2319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6" name="Shape 279">
              <a:extLst>
                <a:ext uri="{FF2B5EF4-FFF2-40B4-BE49-F238E27FC236}">
                  <a16:creationId xmlns:a16="http://schemas.microsoft.com/office/drawing/2014/main" id="{A5BC0F8B-9E30-DD38-1956-2E11FCE9E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313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7" name="Shape 280">
              <a:extLst>
                <a:ext uri="{FF2B5EF4-FFF2-40B4-BE49-F238E27FC236}">
                  <a16:creationId xmlns:a16="http://schemas.microsoft.com/office/drawing/2014/main" id="{DE9E93B1-8AEF-ABBB-A7CC-AD6D6FA65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4307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8" name="Shape 281">
              <a:extLst>
                <a:ext uri="{FF2B5EF4-FFF2-40B4-BE49-F238E27FC236}">
                  <a16:creationId xmlns:a16="http://schemas.microsoft.com/office/drawing/2014/main" id="{37BF05E3-D2CE-953B-A483-2AB2EE854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9588" y="486725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</p:grpSp>
      <p:sp>
        <p:nvSpPr>
          <p:cNvPr id="229" name="Shape 282">
            <a:extLst>
              <a:ext uri="{FF2B5EF4-FFF2-40B4-BE49-F238E27FC236}">
                <a16:creationId xmlns:a16="http://schemas.microsoft.com/office/drawing/2014/main" id="{5EF5CEF1-8457-A094-3310-2E3617744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6115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230" name="Shape 283">
            <a:extLst>
              <a:ext uri="{FF2B5EF4-FFF2-40B4-BE49-F238E27FC236}">
                <a16:creationId xmlns:a16="http://schemas.microsoft.com/office/drawing/2014/main" id="{F70263BC-71EB-1CC3-0739-6BC12B634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496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231" name="Shape 284">
            <a:extLst>
              <a:ext uri="{FF2B5EF4-FFF2-40B4-BE49-F238E27FC236}">
                <a16:creationId xmlns:a16="http://schemas.microsoft.com/office/drawing/2014/main" id="{8CA3E340-443D-7EB9-BE61-967F2F889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6021388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232" name="Shape 285">
            <a:extLst>
              <a:ext uri="{FF2B5EF4-FFF2-40B4-BE49-F238E27FC236}">
                <a16:creationId xmlns:a16="http://schemas.microsoft.com/office/drawing/2014/main" id="{C67AE521-B5C5-B269-A2E6-CBD97D57F66C}"/>
              </a:ext>
            </a:extLst>
          </p:cNvPr>
          <p:cNvSpPr/>
          <p:nvPr/>
        </p:nvSpPr>
        <p:spPr>
          <a:xfrm rot="8100000">
            <a:off x="11599863" y="5772152"/>
            <a:ext cx="163512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243" name="Shape 243"/>
          <p:cNvSpPr txBox="1">
            <a:spLocks noGrp="1"/>
          </p:cNvSpPr>
          <p:nvPr>
            <p:ph type="title"/>
          </p:nvPr>
        </p:nvSpPr>
        <p:spPr>
          <a:xfrm>
            <a:off x="1397000" y="845500"/>
            <a:ext cx="9328800" cy="954400"/>
          </a:xfrm>
          <a:prstGeom prst="rect">
            <a:avLst/>
          </a:prstGeom>
        </p:spPr>
        <p:txBody>
          <a:bodyPr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941202" y="2168803"/>
            <a:ext cx="3295599" cy="4399199"/>
          </a:xfrm>
          <a:prstGeom prst="rect">
            <a:avLst/>
          </a:prstGeom>
        </p:spPr>
        <p:txBody>
          <a:bodyPr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245" name="Shape 245"/>
          <p:cNvSpPr txBox="1">
            <a:spLocks noGrp="1"/>
          </p:cNvSpPr>
          <p:nvPr>
            <p:ph type="body" idx="2"/>
          </p:nvPr>
        </p:nvSpPr>
        <p:spPr>
          <a:xfrm>
            <a:off x="4405502" y="2168803"/>
            <a:ext cx="3295599" cy="4399199"/>
          </a:xfrm>
          <a:prstGeom prst="rect">
            <a:avLst/>
          </a:prstGeom>
        </p:spPr>
        <p:txBody>
          <a:bodyPr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246" name="Shape 246"/>
          <p:cNvSpPr txBox="1">
            <a:spLocks noGrp="1"/>
          </p:cNvSpPr>
          <p:nvPr>
            <p:ph type="body" idx="3"/>
          </p:nvPr>
        </p:nvSpPr>
        <p:spPr>
          <a:xfrm>
            <a:off x="7869802" y="2168803"/>
            <a:ext cx="3295599" cy="4399199"/>
          </a:xfrm>
          <a:prstGeom prst="rect">
            <a:avLst/>
          </a:prstGeom>
        </p:spPr>
        <p:txBody>
          <a:bodyPr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0710550"/>
      </p:ext>
    </p:extLst>
  </p:cSld>
  <p:clrMapOvr>
    <a:masterClrMapping/>
  </p:clrMapOvr>
  <p:transition spd="slow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69">
            <a:extLst>
              <a:ext uri="{FF2B5EF4-FFF2-40B4-BE49-F238E27FC236}">
                <a16:creationId xmlns:a16="http://schemas.microsoft.com/office/drawing/2014/main" id="{50B29E03-422C-B548-B855-F582FF75689C}"/>
              </a:ext>
            </a:extLst>
          </p:cNvPr>
          <p:cNvSpPr>
            <a:spLocks/>
          </p:cNvSpPr>
          <p:nvPr/>
        </p:nvSpPr>
        <p:spPr bwMode="auto">
          <a:xfrm>
            <a:off x="-38099" y="5929315"/>
            <a:ext cx="12255500" cy="949325"/>
          </a:xfrm>
          <a:custGeom>
            <a:avLst/>
            <a:gdLst>
              <a:gd name="T0" fmla="*/ 2147483647 w 367665"/>
              <a:gd name="T1" fmla="*/ 2147483647 h 41339"/>
              <a:gd name="T2" fmla="*/ 2147483647 w 367665"/>
              <a:gd name="T3" fmla="*/ 2147483647 h 41339"/>
              <a:gd name="T4" fmla="*/ 2147483647 w 367665"/>
              <a:gd name="T5" fmla="*/ 2147483647 h 41339"/>
              <a:gd name="T6" fmla="*/ 2147483647 w 367665"/>
              <a:gd name="T7" fmla="*/ 2147483647 h 41339"/>
              <a:gd name="T8" fmla="*/ 2147483647 w 367665"/>
              <a:gd name="T9" fmla="*/ 0 h 41339"/>
              <a:gd name="T10" fmla="*/ 2147483647 w 367665"/>
              <a:gd name="T11" fmla="*/ 2147483647 h 41339"/>
              <a:gd name="T12" fmla="*/ 2147483647 w 367665"/>
              <a:gd name="T13" fmla="*/ 2147483647 h 41339"/>
              <a:gd name="T14" fmla="*/ 2147483647 w 367665"/>
              <a:gd name="T15" fmla="*/ 2147483647 h 41339"/>
              <a:gd name="T16" fmla="*/ 2147483647 w 367665"/>
              <a:gd name="T17" fmla="*/ 2147483647 h 41339"/>
              <a:gd name="T18" fmla="*/ 2147483647 w 367665"/>
              <a:gd name="T19" fmla="*/ 2147483647 h 41339"/>
              <a:gd name="T20" fmla="*/ 2147483647 w 367665"/>
              <a:gd name="T21" fmla="*/ 2147483647 h 41339"/>
              <a:gd name="T22" fmla="*/ 2147483647 w 367665"/>
              <a:gd name="T23" fmla="*/ 2147483647 h 41339"/>
              <a:gd name="T24" fmla="*/ 2147483647 w 367665"/>
              <a:gd name="T25" fmla="*/ 2147483647 h 41339"/>
              <a:gd name="T26" fmla="*/ 2147483647 w 367665"/>
              <a:gd name="T27" fmla="*/ 2147483647 h 41339"/>
              <a:gd name="T28" fmla="*/ 2147483647 w 367665"/>
              <a:gd name="T29" fmla="*/ 2147483647 h 41339"/>
              <a:gd name="T30" fmla="*/ 2147483647 w 367665"/>
              <a:gd name="T31" fmla="*/ 2147483647 h 41339"/>
              <a:gd name="T32" fmla="*/ 2147483647 w 367665"/>
              <a:gd name="T33" fmla="*/ 2147483647 h 41339"/>
              <a:gd name="T34" fmla="*/ 2147483647 w 367665"/>
              <a:gd name="T35" fmla="*/ 2147483647 h 41339"/>
              <a:gd name="T36" fmla="*/ 2147483647 w 367665"/>
              <a:gd name="T37" fmla="*/ 2147483647 h 41339"/>
              <a:gd name="T38" fmla="*/ 2147483647 w 367665"/>
              <a:gd name="T39" fmla="*/ 2147483647 h 41339"/>
              <a:gd name="T40" fmla="*/ 2147483647 w 367665"/>
              <a:gd name="T41" fmla="*/ 2147483647 h 41339"/>
              <a:gd name="T42" fmla="*/ 2147483647 w 367665"/>
              <a:gd name="T43" fmla="*/ 2147483647 h 41339"/>
              <a:gd name="T44" fmla="*/ 2147483647 w 367665"/>
              <a:gd name="T45" fmla="*/ 2147483647 h 41339"/>
              <a:gd name="T46" fmla="*/ 2147483647 w 367665"/>
              <a:gd name="T47" fmla="*/ 2147483647 h 41339"/>
              <a:gd name="T48" fmla="*/ 0 w 367665"/>
              <a:gd name="T49" fmla="*/ 2147483647 h 41339"/>
              <a:gd name="T50" fmla="*/ 2147483647 w 367665"/>
              <a:gd name="T51" fmla="*/ 2147483647 h 4133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41339"/>
              <a:gd name="T80" fmla="*/ 367665 w 367665"/>
              <a:gd name="T81" fmla="*/ 41339 h 41339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lnTo>
                  <a:pt x="381" y="381"/>
                </a:lnTo>
                <a:close/>
              </a:path>
            </a:pathLst>
          </a:custGeom>
          <a:solidFill>
            <a:srgbClr val="AFF000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3" name="Shape 370">
            <a:extLst>
              <a:ext uri="{FF2B5EF4-FFF2-40B4-BE49-F238E27FC236}">
                <a16:creationId xmlns:a16="http://schemas.microsoft.com/office/drawing/2014/main" id="{9DE2E5DF-055F-2776-C357-A1530DE08D1C}"/>
              </a:ext>
            </a:extLst>
          </p:cNvPr>
          <p:cNvSpPr>
            <a:spLocks/>
          </p:cNvSpPr>
          <p:nvPr/>
        </p:nvSpPr>
        <p:spPr bwMode="auto">
          <a:xfrm>
            <a:off x="-38099" y="6103938"/>
            <a:ext cx="12255500" cy="779462"/>
          </a:xfrm>
          <a:custGeom>
            <a:avLst/>
            <a:gdLst>
              <a:gd name="T0" fmla="*/ 2147483647 w 367665"/>
              <a:gd name="T1" fmla="*/ 2147483647 h 33910"/>
              <a:gd name="T2" fmla="*/ 2147483647 w 367665"/>
              <a:gd name="T3" fmla="*/ 2147483647 h 33910"/>
              <a:gd name="T4" fmla="*/ 2147483647 w 367665"/>
              <a:gd name="T5" fmla="*/ 2147483647 h 33910"/>
              <a:gd name="T6" fmla="*/ 2147483647 w 367665"/>
              <a:gd name="T7" fmla="*/ 2147483647 h 33910"/>
              <a:gd name="T8" fmla="*/ 2147483647 w 367665"/>
              <a:gd name="T9" fmla="*/ 2147483647 h 33910"/>
              <a:gd name="T10" fmla="*/ 2147483647 w 367665"/>
              <a:gd name="T11" fmla="*/ 2147483647 h 33910"/>
              <a:gd name="T12" fmla="*/ 2147483647 w 367665"/>
              <a:gd name="T13" fmla="*/ 2147483647 h 33910"/>
              <a:gd name="T14" fmla="*/ 2147483647 w 367665"/>
              <a:gd name="T15" fmla="*/ 2147483647 h 33910"/>
              <a:gd name="T16" fmla="*/ 2147483647 w 367665"/>
              <a:gd name="T17" fmla="*/ 2147483647 h 33910"/>
              <a:gd name="T18" fmla="*/ 2147483647 w 367665"/>
              <a:gd name="T19" fmla="*/ 2147483647 h 33910"/>
              <a:gd name="T20" fmla="*/ 2147483647 w 367665"/>
              <a:gd name="T21" fmla="*/ 2147483647 h 33910"/>
              <a:gd name="T22" fmla="*/ 2147483647 w 367665"/>
              <a:gd name="T23" fmla="*/ 2147483647 h 33910"/>
              <a:gd name="T24" fmla="*/ 2147483647 w 367665"/>
              <a:gd name="T25" fmla="*/ 2147483647 h 33910"/>
              <a:gd name="T26" fmla="*/ 2147483647 w 367665"/>
              <a:gd name="T27" fmla="*/ 2147483647 h 33910"/>
              <a:gd name="T28" fmla="*/ 2147483647 w 367665"/>
              <a:gd name="T29" fmla="*/ 2147483647 h 33910"/>
              <a:gd name="T30" fmla="*/ 2147483647 w 367665"/>
              <a:gd name="T31" fmla="*/ 2147483647 h 33910"/>
              <a:gd name="T32" fmla="*/ 2147483647 w 367665"/>
              <a:gd name="T33" fmla="*/ 2147483647 h 33910"/>
              <a:gd name="T34" fmla="*/ 2147483647 w 367665"/>
              <a:gd name="T35" fmla="*/ 2147483647 h 33910"/>
              <a:gd name="T36" fmla="*/ 2147483647 w 367665"/>
              <a:gd name="T37" fmla="*/ 2147483647 h 33910"/>
              <a:gd name="T38" fmla="*/ 2147483647 w 367665"/>
              <a:gd name="T39" fmla="*/ 2147483647 h 33910"/>
              <a:gd name="T40" fmla="*/ 2147483647 w 367665"/>
              <a:gd name="T41" fmla="*/ 2147483647 h 33910"/>
              <a:gd name="T42" fmla="*/ 2147483647 w 367665"/>
              <a:gd name="T43" fmla="*/ 2147483647 h 33910"/>
              <a:gd name="T44" fmla="*/ 2147483647 w 367665"/>
              <a:gd name="T45" fmla="*/ 0 h 33910"/>
              <a:gd name="T46" fmla="*/ 2147483647 w 367665"/>
              <a:gd name="T47" fmla="*/ 2147483647 h 33910"/>
              <a:gd name="T48" fmla="*/ 0 w 367665"/>
              <a:gd name="T49" fmla="*/ 2147483647 h 33910"/>
              <a:gd name="T50" fmla="*/ 2147483647 w 367665"/>
              <a:gd name="T51" fmla="*/ 2147483647 h 3391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67665"/>
              <a:gd name="T79" fmla="*/ 0 h 33910"/>
              <a:gd name="T80" fmla="*/ 367665 w 367665"/>
              <a:gd name="T81" fmla="*/ 33910 h 3391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lnTo>
                  <a:pt x="381" y="8001"/>
                </a:lnTo>
                <a:close/>
              </a:path>
            </a:pathLst>
          </a:custGeom>
          <a:solidFill>
            <a:srgbClr val="00CEF6">
              <a:alpha val="7333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4" name="Shape 371">
            <a:extLst>
              <a:ext uri="{FF2B5EF4-FFF2-40B4-BE49-F238E27FC236}">
                <a16:creationId xmlns:a16="http://schemas.microsoft.com/office/drawing/2014/main" id="{743A8010-6EF0-EE9F-7A67-B8B09F90A1B8}"/>
              </a:ext>
            </a:extLst>
          </p:cNvPr>
          <p:cNvSpPr/>
          <p:nvPr/>
        </p:nvSpPr>
        <p:spPr>
          <a:xfrm rot="8100000">
            <a:off x="2463801" y="5670552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5" name="Shape 372">
            <a:extLst>
              <a:ext uri="{FF2B5EF4-FFF2-40B4-BE49-F238E27FC236}">
                <a16:creationId xmlns:a16="http://schemas.microsoft.com/office/drawing/2014/main" id="{66602B5D-2D92-0779-0E02-10134D1BBA07}"/>
              </a:ext>
            </a:extLst>
          </p:cNvPr>
          <p:cNvSpPr/>
          <p:nvPr/>
        </p:nvSpPr>
        <p:spPr>
          <a:xfrm rot="8100000">
            <a:off x="8051801" y="6048377"/>
            <a:ext cx="163513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sp>
        <p:nvSpPr>
          <p:cNvPr id="6" name="Shape 373">
            <a:extLst>
              <a:ext uri="{FF2B5EF4-FFF2-40B4-BE49-F238E27FC236}">
                <a16:creationId xmlns:a16="http://schemas.microsoft.com/office/drawing/2014/main" id="{F4412A25-6E2C-CFDB-8B59-1546ADA69E38}"/>
              </a:ext>
            </a:extLst>
          </p:cNvPr>
          <p:cNvSpPr/>
          <p:nvPr/>
        </p:nvSpPr>
        <p:spPr>
          <a:xfrm rot="8100000">
            <a:off x="9575801" y="6092827"/>
            <a:ext cx="163513" cy="163513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  <p:grpSp>
        <p:nvGrpSpPr>
          <p:cNvPr id="7" name="Shape 374">
            <a:extLst>
              <a:ext uri="{FF2B5EF4-FFF2-40B4-BE49-F238E27FC236}">
                <a16:creationId xmlns:a16="http://schemas.microsoft.com/office/drawing/2014/main" id="{47DC5950-C197-BC1B-7B07-C5436654C12A}"/>
              </a:ext>
            </a:extLst>
          </p:cNvPr>
          <p:cNvGrpSpPr>
            <a:grpSpLocks/>
          </p:cNvGrpSpPr>
          <p:nvPr/>
        </p:nvGrpSpPr>
        <p:grpSpPr bwMode="auto">
          <a:xfrm>
            <a:off x="-12699" y="5949950"/>
            <a:ext cx="12223751" cy="793750"/>
            <a:chOff x="-9525" y="4462475"/>
            <a:chExt cx="9167825" cy="595300"/>
          </a:xfrm>
        </p:grpSpPr>
        <p:sp>
          <p:nvSpPr>
            <p:cNvPr id="8" name="Shape 375">
              <a:extLst>
                <a:ext uri="{FF2B5EF4-FFF2-40B4-BE49-F238E27FC236}">
                  <a16:creationId xmlns:a16="http://schemas.microsoft.com/office/drawing/2014/main" id="{96E9E133-688E-424B-B3E2-081EFF506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25" y="4581525"/>
              <a:ext cx="4205300" cy="476250"/>
            </a:xfrm>
            <a:custGeom>
              <a:avLst/>
              <a:gdLst>
                <a:gd name="T0" fmla="*/ 0 w 168212"/>
                <a:gd name="T1" fmla="*/ 2147483647 h 19050"/>
                <a:gd name="T2" fmla="*/ 2147483647 w 168212"/>
                <a:gd name="T3" fmla="*/ 2147483647 h 19050"/>
                <a:gd name="T4" fmla="*/ 2147483647 w 168212"/>
                <a:gd name="T5" fmla="*/ 2147483647 h 19050"/>
                <a:gd name="T6" fmla="*/ 2147483647 w 168212"/>
                <a:gd name="T7" fmla="*/ 2147483647 h 19050"/>
                <a:gd name="T8" fmla="*/ 2147483647 w 168212"/>
                <a:gd name="T9" fmla="*/ 2147483647 h 19050"/>
                <a:gd name="T10" fmla="*/ 2147483647 w 168212"/>
                <a:gd name="T11" fmla="*/ 2147483647 h 19050"/>
                <a:gd name="T12" fmla="*/ 2147483647 w 168212"/>
                <a:gd name="T13" fmla="*/ 2147483647 h 19050"/>
                <a:gd name="T14" fmla="*/ 2147483647 w 168212"/>
                <a:gd name="T15" fmla="*/ 0 h 19050"/>
                <a:gd name="T16" fmla="*/ 2147483647 w 168212"/>
                <a:gd name="T17" fmla="*/ 2147483647 h 19050"/>
                <a:gd name="T18" fmla="*/ 2147483647 w 168212"/>
                <a:gd name="T19" fmla="*/ 2147483647 h 19050"/>
                <a:gd name="T20" fmla="*/ 2147483647 w 168212"/>
                <a:gd name="T21" fmla="*/ 2147483647 h 19050"/>
                <a:gd name="T22" fmla="*/ 2147483647 w 168212"/>
                <a:gd name="T23" fmla="*/ 2147483647 h 190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8212"/>
                <a:gd name="T37" fmla="*/ 0 h 19050"/>
                <a:gd name="T38" fmla="*/ 168212 w 168212"/>
                <a:gd name="T39" fmla="*/ 19050 h 1905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9" name="Shape 376">
              <a:extLst>
                <a:ext uri="{FF2B5EF4-FFF2-40B4-BE49-F238E27FC236}">
                  <a16:creationId xmlns:a16="http://schemas.microsoft.com/office/drawing/2014/main" id="{3CAA8FEC-BDE7-AD02-41AA-A28B9D88A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75" y="4462475"/>
              <a:ext cx="3424225" cy="590550"/>
            </a:xfrm>
            <a:custGeom>
              <a:avLst/>
              <a:gdLst>
                <a:gd name="T0" fmla="*/ 0 w 136969"/>
                <a:gd name="T1" fmla="*/ 2147483647 h 23622"/>
                <a:gd name="T2" fmla="*/ 2147483647 w 136969"/>
                <a:gd name="T3" fmla="*/ 2147483647 h 23622"/>
                <a:gd name="T4" fmla="*/ 2147483647 w 136969"/>
                <a:gd name="T5" fmla="*/ 2147483647 h 23622"/>
                <a:gd name="T6" fmla="*/ 2147483647 w 136969"/>
                <a:gd name="T7" fmla="*/ 2147483647 h 23622"/>
                <a:gd name="T8" fmla="*/ 2147483647 w 136969"/>
                <a:gd name="T9" fmla="*/ 2147483647 h 23622"/>
                <a:gd name="T10" fmla="*/ 2147483647 w 136969"/>
                <a:gd name="T11" fmla="*/ 2147483647 h 23622"/>
                <a:gd name="T12" fmla="*/ 2147483647 w 136969"/>
                <a:gd name="T13" fmla="*/ 2147483647 h 23622"/>
                <a:gd name="T14" fmla="*/ 2147483647 w 136969"/>
                <a:gd name="T15" fmla="*/ 2147483647 h 23622"/>
                <a:gd name="T16" fmla="*/ 2147483647 w 136969"/>
                <a:gd name="T17" fmla="*/ 2147483647 h 23622"/>
                <a:gd name="T18" fmla="*/ 2147483647 w 136969"/>
                <a:gd name="T19" fmla="*/ 0 h 236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6969"/>
                <a:gd name="T31" fmla="*/ 0 h 23622"/>
                <a:gd name="T32" fmla="*/ 136969 w 136969"/>
                <a:gd name="T33" fmla="*/ 23622 h 236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Shape 377">
              <a:extLst>
                <a:ext uri="{FF2B5EF4-FFF2-40B4-BE49-F238E27FC236}">
                  <a16:creationId xmlns:a16="http://schemas.microsoft.com/office/drawing/2014/main" id="{278A46E4-6D95-EC3B-8CF2-B7DFC2B91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4775" y="4472000"/>
              <a:ext cx="1533525" cy="414325"/>
            </a:xfrm>
            <a:custGeom>
              <a:avLst/>
              <a:gdLst>
                <a:gd name="T0" fmla="*/ 0 w 61341"/>
                <a:gd name="T1" fmla="*/ 0 h 16573"/>
                <a:gd name="T2" fmla="*/ 2147483647 w 61341"/>
                <a:gd name="T3" fmla="*/ 2147483647 h 16573"/>
                <a:gd name="T4" fmla="*/ 2147483647 w 61341"/>
                <a:gd name="T5" fmla="*/ 2147483647 h 16573"/>
                <a:gd name="T6" fmla="*/ 2147483647 w 61341"/>
                <a:gd name="T7" fmla="*/ 2147483647 h 16573"/>
                <a:gd name="T8" fmla="*/ 2147483647 w 61341"/>
                <a:gd name="T9" fmla="*/ 2147483647 h 16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341"/>
                <a:gd name="T16" fmla="*/ 0 h 16573"/>
                <a:gd name="T17" fmla="*/ 61341 w 61341"/>
                <a:gd name="T18" fmla="*/ 16573 h 165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11" name="Shape 378">
            <a:extLst>
              <a:ext uri="{FF2B5EF4-FFF2-40B4-BE49-F238E27FC236}">
                <a16:creationId xmlns:a16="http://schemas.microsoft.com/office/drawing/2014/main" id="{8C8BD573-C48A-0942-3DBF-0A0EA4700BBF}"/>
              </a:ext>
            </a:extLst>
          </p:cNvPr>
          <p:cNvGrpSpPr>
            <a:grpSpLocks/>
          </p:cNvGrpSpPr>
          <p:nvPr/>
        </p:nvGrpSpPr>
        <p:grpSpPr bwMode="auto">
          <a:xfrm>
            <a:off x="-57150" y="5924550"/>
            <a:ext cx="12306300" cy="857250"/>
            <a:chOff x="-42837" y="4443487"/>
            <a:chExt cx="9229574" cy="642787"/>
          </a:xfrm>
        </p:grpSpPr>
        <p:sp>
          <p:nvSpPr>
            <p:cNvPr id="12" name="Shape 379">
              <a:extLst>
                <a:ext uri="{FF2B5EF4-FFF2-40B4-BE49-F238E27FC236}">
                  <a16:creationId xmlns:a16="http://schemas.microsoft.com/office/drawing/2014/main" id="{45153B08-4D39-7EB2-B36F-235B9D7F6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432" y="490058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3" name="Shape 380">
              <a:extLst>
                <a:ext uri="{FF2B5EF4-FFF2-40B4-BE49-F238E27FC236}">
                  <a16:creationId xmlns:a16="http://schemas.microsoft.com/office/drawing/2014/main" id="{7C205D64-8A56-CAC5-47C7-86003D544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5425" y="50291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4" name="Shape 381">
              <a:extLst>
                <a:ext uri="{FF2B5EF4-FFF2-40B4-BE49-F238E27FC236}">
                  <a16:creationId xmlns:a16="http://schemas.microsoft.com/office/drawing/2014/main" id="{54392392-76B9-F4B1-B1CE-188E6E2C6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438" y="497200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5" name="Shape 382">
              <a:extLst>
                <a:ext uri="{FF2B5EF4-FFF2-40B4-BE49-F238E27FC236}">
                  <a16:creationId xmlns:a16="http://schemas.microsoft.com/office/drawing/2014/main" id="{7ABB0D06-3019-5B66-AFCA-AF7E49476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44" y="4962478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6" name="Shape 383">
              <a:extLst>
                <a:ext uri="{FF2B5EF4-FFF2-40B4-BE49-F238E27FC236}">
                  <a16:creationId xmlns:a16="http://schemas.microsoft.com/office/drawing/2014/main" id="{61FEB3E8-9CE8-1848-6592-81F443361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837" y="460537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7" name="Shape 384">
              <a:extLst>
                <a:ext uri="{FF2B5EF4-FFF2-40B4-BE49-F238E27FC236}">
                  <a16:creationId xmlns:a16="http://schemas.microsoft.com/office/drawing/2014/main" id="{939D7279-20B5-0E77-7A85-0FAED70E9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419" y="4833921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8" name="Shape 385">
              <a:extLst>
                <a:ext uri="{FF2B5EF4-FFF2-40B4-BE49-F238E27FC236}">
                  <a16:creationId xmlns:a16="http://schemas.microsoft.com/office/drawing/2014/main" id="{23965F96-C039-09A6-5CAA-DAB6C849A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413" y="4829159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19" name="Shape 386">
              <a:extLst>
                <a:ext uri="{FF2B5EF4-FFF2-40B4-BE49-F238E27FC236}">
                  <a16:creationId xmlns:a16="http://schemas.microsoft.com/office/drawing/2014/main" id="{082C3F71-2D73-05F8-1127-5BA28B381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407" y="454823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0" name="Shape 387">
              <a:extLst>
                <a:ext uri="{FF2B5EF4-FFF2-40B4-BE49-F238E27FC236}">
                  <a16:creationId xmlns:a16="http://schemas.microsoft.com/office/drawing/2014/main" id="{6AC090B1-B948-E7F1-92B1-7E070547A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400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1" name="Shape 388">
              <a:extLst>
                <a:ext uri="{FF2B5EF4-FFF2-40B4-BE49-F238E27FC236}">
                  <a16:creationId xmlns:a16="http://schemas.microsoft.com/office/drawing/2014/main" id="{B579706C-C588-10B5-B11F-3572A4F1EF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394" y="461489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2" name="Shape 389">
              <a:extLst>
                <a:ext uri="{FF2B5EF4-FFF2-40B4-BE49-F238E27FC236}">
                  <a16:creationId xmlns:a16="http://schemas.microsoft.com/office/drawing/2014/main" id="{CA456CF6-89FF-0DB2-C011-65381242F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388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3" name="Shape 390">
              <a:extLst>
                <a:ext uri="{FF2B5EF4-FFF2-40B4-BE49-F238E27FC236}">
                  <a16:creationId xmlns:a16="http://schemas.microsoft.com/office/drawing/2014/main" id="{02C38ED3-2675-D83A-105D-759981ED0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2382" y="4948194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4" name="Shape 391">
              <a:extLst>
                <a:ext uri="{FF2B5EF4-FFF2-40B4-BE49-F238E27FC236}">
                  <a16:creationId xmlns:a16="http://schemas.microsoft.com/office/drawing/2014/main" id="{98CCF19C-5640-1E82-9A99-FBF87A174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3375" y="4667272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5" name="Shape 392">
              <a:extLst>
                <a:ext uri="{FF2B5EF4-FFF2-40B4-BE49-F238E27FC236}">
                  <a16:creationId xmlns:a16="http://schemas.microsoft.com/office/drawing/2014/main" id="{09DFDC4D-026C-C050-C6CC-C1F6234C0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369" y="45434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6" name="Shape 393">
              <a:extLst>
                <a:ext uri="{FF2B5EF4-FFF2-40B4-BE49-F238E27FC236}">
                  <a16:creationId xmlns:a16="http://schemas.microsoft.com/office/drawing/2014/main" id="{4096D686-3BAB-4C54-2FC4-B15729DF8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5363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7" name="Shape 394">
              <a:extLst>
                <a:ext uri="{FF2B5EF4-FFF2-40B4-BE49-F238E27FC236}">
                  <a16:creationId xmlns:a16="http://schemas.microsoft.com/office/drawing/2014/main" id="{0CCDFAF2-55C4-6B0A-6BBE-72DFEF8AA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6357" y="4772023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8" name="Shape 395">
              <a:extLst>
                <a:ext uri="{FF2B5EF4-FFF2-40B4-BE49-F238E27FC236}">
                  <a16:creationId xmlns:a16="http://schemas.microsoft.com/office/drawing/2014/main" id="{1B7B9687-5A5F-E9FB-9BFE-3E07487815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7351" y="4848205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29" name="Shape 396">
              <a:extLst>
                <a:ext uri="{FF2B5EF4-FFF2-40B4-BE49-F238E27FC236}">
                  <a16:creationId xmlns:a16="http://schemas.microsoft.com/office/drawing/2014/main" id="{77CC528F-F9C8-1233-39EA-D26BAD792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8344" y="472917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0" name="Shape 397">
              <a:extLst>
                <a:ext uri="{FF2B5EF4-FFF2-40B4-BE49-F238E27FC236}">
                  <a16:creationId xmlns:a16="http://schemas.microsoft.com/office/drawing/2014/main" id="{EEF8192A-AEC9-0A8F-2E5F-F7080B203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338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1" name="Shape 398">
              <a:extLst>
                <a:ext uri="{FF2B5EF4-FFF2-40B4-BE49-F238E27FC236}">
                  <a16:creationId xmlns:a16="http://schemas.microsoft.com/office/drawing/2014/main" id="{226D06B0-21DD-C33E-5CA7-39070F205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0332" y="5024376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2" name="Shape 399">
              <a:extLst>
                <a:ext uri="{FF2B5EF4-FFF2-40B4-BE49-F238E27FC236}">
                  <a16:creationId xmlns:a16="http://schemas.microsoft.com/office/drawing/2014/main" id="{44A773FA-539B-ECF7-8D30-9164B125C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1326" y="4443487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3" name="Shape 400">
              <a:extLst>
                <a:ext uri="{FF2B5EF4-FFF2-40B4-BE49-F238E27FC236}">
                  <a16:creationId xmlns:a16="http://schemas.microsoft.com/office/drawing/2014/main" id="{765080A1-95B6-F501-4F5E-9C72B2A3C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2319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4" name="Shape 401">
              <a:extLst>
                <a:ext uri="{FF2B5EF4-FFF2-40B4-BE49-F238E27FC236}">
                  <a16:creationId xmlns:a16="http://schemas.microsoft.com/office/drawing/2014/main" id="{E6A0A18C-E7BF-7847-016B-9CB55115C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313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5" name="Shape 402">
              <a:extLst>
                <a:ext uri="{FF2B5EF4-FFF2-40B4-BE49-F238E27FC236}">
                  <a16:creationId xmlns:a16="http://schemas.microsoft.com/office/drawing/2014/main" id="{F6983B25-17E8-EE41-49E1-66E01C7E6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4307" y="455776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  <p:sp>
          <p:nvSpPr>
            <p:cNvPr id="36" name="Shape 403">
              <a:extLst>
                <a:ext uri="{FF2B5EF4-FFF2-40B4-BE49-F238E27FC236}">
                  <a16:creationId xmlns:a16="http://schemas.microsoft.com/office/drawing/2014/main" id="{669D1D57-0885-2ADE-F429-8FBD757AD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9588" y="4867250"/>
              <a:ext cx="57149" cy="57137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1350"/>
            </a:p>
          </p:txBody>
        </p:sp>
      </p:grpSp>
      <p:sp>
        <p:nvSpPr>
          <p:cNvPr id="37" name="Shape 404">
            <a:extLst>
              <a:ext uri="{FF2B5EF4-FFF2-40B4-BE49-F238E27FC236}">
                <a16:creationId xmlns:a16="http://schemas.microsoft.com/office/drawing/2014/main" id="{7028962A-6C30-EE03-821A-682F6AF0A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6115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38" name="Shape 405">
            <a:extLst>
              <a:ext uri="{FF2B5EF4-FFF2-40B4-BE49-F238E27FC236}">
                <a16:creationId xmlns:a16="http://schemas.microsoft.com/office/drawing/2014/main" id="{5FF27054-638D-AD91-613C-145663821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496050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39" name="Shape 406">
            <a:extLst>
              <a:ext uri="{FF2B5EF4-FFF2-40B4-BE49-F238E27FC236}">
                <a16:creationId xmlns:a16="http://schemas.microsoft.com/office/drawing/2014/main" id="{99280DEA-8821-6418-B38F-7AE9B190A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6021388"/>
            <a:ext cx="152400" cy="152400"/>
          </a:xfrm>
          <a:prstGeom prst="ellipse">
            <a:avLst/>
          </a:prstGeom>
          <a:noFill/>
          <a:ln w="9525">
            <a:solidFill>
              <a:srgbClr val="3C78D8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350"/>
          </a:p>
        </p:txBody>
      </p:sp>
      <p:sp>
        <p:nvSpPr>
          <p:cNvPr id="40" name="Shape 407">
            <a:extLst>
              <a:ext uri="{FF2B5EF4-FFF2-40B4-BE49-F238E27FC236}">
                <a16:creationId xmlns:a16="http://schemas.microsoft.com/office/drawing/2014/main" id="{91D82243-4688-618C-A971-F25A6690ECF3}"/>
              </a:ext>
            </a:extLst>
          </p:cNvPr>
          <p:cNvSpPr/>
          <p:nvPr/>
        </p:nvSpPr>
        <p:spPr>
          <a:xfrm rot="8100000">
            <a:off x="11599863" y="5772152"/>
            <a:ext cx="163512" cy="163513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519320641"/>
      </p:ext>
    </p:extLst>
  </p:cSld>
  <p:clrMapOvr>
    <a:masterClrMapping/>
  </p:clrMapOvr>
  <p:transition spd="slow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682BD-3B7B-1F42-0FA1-5F07C11639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47C784A-50B9-4856-B673-EEA8A8BB51CB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6A46-FD0E-E74D-747D-31D699E43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89AA1-A078-116E-0B99-88F0A38E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674F490-EF1F-4FF0-9C4B-D5682E5986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046466"/>
      </p:ext>
    </p:extLst>
  </p:cSld>
  <p:clrMapOvr>
    <a:masterClrMapping/>
  </p:clrMapOvr>
  <p:transition spd="slow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1346C-1080-8289-AD0B-BF4172D01C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2154F04-54B4-4B2B-8C68-0913427E577A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FDCBF-5DE5-3B3C-5BC2-581EA84C1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34D6D-5D7B-38DB-AA3F-92AFC7C1F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7BDFD27-216B-4664-85A1-D8F67DB974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897164"/>
      </p:ext>
    </p:extLst>
  </p:cSld>
  <p:clrMapOvr>
    <a:masterClrMapping/>
  </p:clrMapOvr>
  <p:transition spd="slow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6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10" name="Google Shape;10;p2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24" name="Google Shape;24;p2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25" name="Google Shape;25;p2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27" name="Google Shape;27;p2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7" name="Google Shape;37;p2"/>
          <p:cNvSpPr/>
          <p:nvPr/>
        </p:nvSpPr>
        <p:spPr>
          <a:xfrm>
            <a:off x="2435833" y="1009400"/>
            <a:ext cx="7429600" cy="494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" name="Google Shape;38;p2"/>
          <p:cNvSpPr/>
          <p:nvPr/>
        </p:nvSpPr>
        <p:spPr>
          <a:xfrm>
            <a:off x="2334233" y="907788"/>
            <a:ext cx="7429600" cy="4940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" name="Google Shape;39;p2"/>
          <p:cNvSpPr txBox="1">
            <a:spLocks noGrp="1"/>
          </p:cNvSpPr>
          <p:nvPr>
            <p:ph type="ctrTitle"/>
          </p:nvPr>
        </p:nvSpPr>
        <p:spPr>
          <a:xfrm>
            <a:off x="3058533" y="987900"/>
            <a:ext cx="6090000" cy="39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>
                <a:solidFill>
                  <a:srgbClr val="191919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 dirty="0"/>
          </a:p>
        </p:txBody>
      </p:sp>
      <p:sp>
        <p:nvSpPr>
          <p:cNvPr id="40" name="Google Shape;40;p2"/>
          <p:cNvSpPr txBox="1">
            <a:spLocks noGrp="1"/>
          </p:cNvSpPr>
          <p:nvPr>
            <p:ph type="subTitle" idx="1"/>
          </p:nvPr>
        </p:nvSpPr>
        <p:spPr>
          <a:xfrm>
            <a:off x="3058367" y="5007833"/>
            <a:ext cx="6090000" cy="5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65552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l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4"/>
          <p:cNvGrpSpPr/>
          <p:nvPr/>
        </p:nvGrpSpPr>
        <p:grpSpPr>
          <a:xfrm>
            <a:off x="-332885" y="-3243200"/>
            <a:ext cx="12690592" cy="10316157"/>
            <a:chOff x="-249664" y="-2432400"/>
            <a:chExt cx="9517944" cy="7737118"/>
          </a:xfrm>
        </p:grpSpPr>
        <p:sp>
          <p:nvSpPr>
            <p:cNvPr id="77" name="Google Shape;77;p4"/>
            <p:cNvSpPr/>
            <p:nvPr/>
          </p:nvSpPr>
          <p:spPr>
            <a:xfrm flipH="1">
              <a:off x="5274613" y="-18170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" name="Google Shape;78;p4"/>
            <p:cNvSpPr/>
            <p:nvPr/>
          </p:nvSpPr>
          <p:spPr>
            <a:xfrm flipH="1">
              <a:off x="873769" y="-8694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" name="Google Shape;79;p4"/>
            <p:cNvSpPr/>
            <p:nvPr/>
          </p:nvSpPr>
          <p:spPr>
            <a:xfrm flipH="1">
              <a:off x="8440438" y="2357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" name="Google Shape;80;p4"/>
            <p:cNvSpPr/>
            <p:nvPr/>
          </p:nvSpPr>
          <p:spPr>
            <a:xfrm flipH="1">
              <a:off x="-101578" y="-1051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" name="Google Shape;81;p4"/>
            <p:cNvSpPr/>
            <p:nvPr/>
          </p:nvSpPr>
          <p:spPr>
            <a:xfrm flipH="1">
              <a:off x="4106062" y="13107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" name="Google Shape;82;p4"/>
            <p:cNvSpPr/>
            <p:nvPr/>
          </p:nvSpPr>
          <p:spPr>
            <a:xfrm flipH="1">
              <a:off x="8310181" y="32768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" name="Google Shape;83;p4"/>
            <p:cNvSpPr/>
            <p:nvPr/>
          </p:nvSpPr>
          <p:spPr>
            <a:xfrm flipH="1">
              <a:off x="-101698" y="16357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" name="Google Shape;84;p4"/>
            <p:cNvSpPr/>
            <p:nvPr/>
          </p:nvSpPr>
          <p:spPr>
            <a:xfrm flipH="1">
              <a:off x="-101671" y="25503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" name="Google Shape;85;p4"/>
            <p:cNvSpPr/>
            <p:nvPr/>
          </p:nvSpPr>
          <p:spPr>
            <a:xfrm flipH="1">
              <a:off x="4680754" y="33321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" name="Google Shape;86;p4"/>
            <p:cNvSpPr/>
            <p:nvPr/>
          </p:nvSpPr>
          <p:spPr>
            <a:xfrm flipH="1">
              <a:off x="2076941" y="45920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" name="Google Shape;87;p4"/>
            <p:cNvSpPr/>
            <p:nvPr/>
          </p:nvSpPr>
          <p:spPr>
            <a:xfrm flipH="1">
              <a:off x="463812" y="45878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" name="Google Shape;88;p4"/>
            <p:cNvSpPr/>
            <p:nvPr/>
          </p:nvSpPr>
          <p:spPr>
            <a:xfrm flipH="1">
              <a:off x="-101598" y="37572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" name="Google Shape;89;p4"/>
            <p:cNvSpPr/>
            <p:nvPr/>
          </p:nvSpPr>
          <p:spPr>
            <a:xfrm flipH="1">
              <a:off x="-241581" y="-22783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" name="Google Shape;90;p4"/>
            <p:cNvSpPr/>
            <p:nvPr/>
          </p:nvSpPr>
          <p:spPr>
            <a:xfrm flipH="1">
              <a:off x="5272212" y="-18894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91" name="Google Shape;91;p4"/>
            <p:cNvGrpSpPr/>
            <p:nvPr/>
          </p:nvGrpSpPr>
          <p:grpSpPr>
            <a:xfrm>
              <a:off x="-109581" y="-2432400"/>
              <a:ext cx="9377821" cy="2147740"/>
              <a:chOff x="-109581" y="-2432400"/>
              <a:chExt cx="9377821" cy="2147740"/>
            </a:xfrm>
          </p:grpSpPr>
          <p:sp>
            <p:nvSpPr>
              <p:cNvPr id="92" name="Google Shape;92;p4"/>
              <p:cNvSpPr/>
              <p:nvPr/>
            </p:nvSpPr>
            <p:spPr>
              <a:xfrm flipH="1">
                <a:off x="-101698" y="-23598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93" name="Google Shape;93;p4"/>
              <p:cNvSpPr/>
              <p:nvPr/>
            </p:nvSpPr>
            <p:spPr>
              <a:xfrm flipH="1">
                <a:off x="-109581" y="-24324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94" name="Google Shape;94;p4"/>
            <p:cNvSpPr/>
            <p:nvPr/>
          </p:nvSpPr>
          <p:spPr>
            <a:xfrm flipH="1">
              <a:off x="900741" y="-9420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" name="Google Shape;95;p4"/>
            <p:cNvSpPr/>
            <p:nvPr/>
          </p:nvSpPr>
          <p:spPr>
            <a:xfrm flipH="1">
              <a:off x="8460887" y="1633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" name="Google Shape;96;p4"/>
            <p:cNvSpPr/>
            <p:nvPr/>
          </p:nvSpPr>
          <p:spPr>
            <a:xfrm flipH="1">
              <a:off x="-109741" y="-1818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" name="Google Shape;97;p4"/>
            <p:cNvSpPr/>
            <p:nvPr/>
          </p:nvSpPr>
          <p:spPr>
            <a:xfrm flipH="1">
              <a:off x="4096338" y="12382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" name="Google Shape;98;p4"/>
            <p:cNvSpPr/>
            <p:nvPr/>
          </p:nvSpPr>
          <p:spPr>
            <a:xfrm flipH="1">
              <a:off x="-109821" y="15632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" name="Google Shape;99;p4"/>
            <p:cNvSpPr/>
            <p:nvPr/>
          </p:nvSpPr>
          <p:spPr>
            <a:xfrm flipH="1">
              <a:off x="-109714" y="24777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" name="Google Shape;100;p4"/>
            <p:cNvSpPr/>
            <p:nvPr/>
          </p:nvSpPr>
          <p:spPr>
            <a:xfrm flipH="1">
              <a:off x="4794603" y="32596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" name="Google Shape;101;p4"/>
            <p:cNvSpPr/>
            <p:nvPr/>
          </p:nvSpPr>
          <p:spPr>
            <a:xfrm flipH="1">
              <a:off x="2067336" y="45196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" name="Google Shape;102;p4"/>
            <p:cNvSpPr/>
            <p:nvPr/>
          </p:nvSpPr>
          <p:spPr>
            <a:xfrm flipH="1">
              <a:off x="-109641" y="36849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" name="Google Shape;103;p4"/>
            <p:cNvSpPr/>
            <p:nvPr/>
          </p:nvSpPr>
          <p:spPr>
            <a:xfrm flipH="1">
              <a:off x="-249664" y="-23305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04" name="Google Shape;104;p4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5" name="Google Shape;105;p4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07" name="Google Shape;107;p4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78" lvl="1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566" lvl="2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754" lvl="3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5943" lvl="4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132" lvl="5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320" lvl="6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509" lvl="7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697" lvl="8" indent="-317492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47171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6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6"/>
          <p:cNvGrpSpPr/>
          <p:nvPr/>
        </p:nvGrpSpPr>
        <p:grpSpPr>
          <a:xfrm>
            <a:off x="-434485" y="-296800"/>
            <a:ext cx="12690592" cy="10316157"/>
            <a:chOff x="-325864" y="-222600"/>
            <a:chExt cx="9517944" cy="7737118"/>
          </a:xfrm>
        </p:grpSpPr>
        <p:sp>
          <p:nvSpPr>
            <p:cNvPr id="147" name="Google Shape;147;p6"/>
            <p:cNvSpPr/>
            <p:nvPr/>
          </p:nvSpPr>
          <p:spPr>
            <a:xfrm flipH="1">
              <a:off x="5198413" y="392757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" name="Google Shape;148;p6"/>
            <p:cNvSpPr/>
            <p:nvPr/>
          </p:nvSpPr>
          <p:spPr>
            <a:xfrm flipH="1">
              <a:off x="797569" y="134034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" name="Google Shape;149;p6"/>
            <p:cNvSpPr/>
            <p:nvPr/>
          </p:nvSpPr>
          <p:spPr>
            <a:xfrm flipH="1">
              <a:off x="8364238" y="2445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0" name="Google Shape;150;p6"/>
            <p:cNvSpPr/>
            <p:nvPr/>
          </p:nvSpPr>
          <p:spPr>
            <a:xfrm flipH="1">
              <a:off x="-177778" y="210468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" name="Google Shape;151;p6"/>
            <p:cNvSpPr/>
            <p:nvPr/>
          </p:nvSpPr>
          <p:spPr>
            <a:xfrm flipH="1">
              <a:off x="4029862" y="3520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" name="Google Shape;152;p6"/>
            <p:cNvSpPr/>
            <p:nvPr/>
          </p:nvSpPr>
          <p:spPr>
            <a:xfrm flipH="1">
              <a:off x="8233981" y="5486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" name="Google Shape;153;p6"/>
            <p:cNvSpPr/>
            <p:nvPr/>
          </p:nvSpPr>
          <p:spPr>
            <a:xfrm flipH="1">
              <a:off x="-177898" y="3845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" name="Google Shape;154;p6"/>
            <p:cNvSpPr/>
            <p:nvPr/>
          </p:nvSpPr>
          <p:spPr>
            <a:xfrm flipH="1">
              <a:off x="-177871" y="4760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" name="Google Shape;155;p6"/>
            <p:cNvSpPr/>
            <p:nvPr/>
          </p:nvSpPr>
          <p:spPr>
            <a:xfrm flipH="1">
              <a:off x="4604554" y="5541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" name="Google Shape;156;p6"/>
            <p:cNvSpPr/>
            <p:nvPr/>
          </p:nvSpPr>
          <p:spPr>
            <a:xfrm flipH="1">
              <a:off x="2000741" y="6801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7" name="Google Shape;157;p6"/>
            <p:cNvSpPr/>
            <p:nvPr/>
          </p:nvSpPr>
          <p:spPr>
            <a:xfrm flipH="1">
              <a:off x="387612" y="6797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" name="Google Shape;158;p6"/>
            <p:cNvSpPr/>
            <p:nvPr/>
          </p:nvSpPr>
          <p:spPr>
            <a:xfrm flipH="1">
              <a:off x="-177798" y="5967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" name="Google Shape;159;p6"/>
            <p:cNvSpPr/>
            <p:nvPr/>
          </p:nvSpPr>
          <p:spPr>
            <a:xfrm flipH="1">
              <a:off x="-317781" y="-68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" name="Google Shape;160;p6"/>
            <p:cNvSpPr/>
            <p:nvPr/>
          </p:nvSpPr>
          <p:spPr>
            <a:xfrm flipH="1">
              <a:off x="5196012" y="32036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61" name="Google Shape;161;p6"/>
            <p:cNvGrpSpPr/>
            <p:nvPr/>
          </p:nvGrpSpPr>
          <p:grpSpPr>
            <a:xfrm>
              <a:off x="-185781" y="-222600"/>
              <a:ext cx="9377821" cy="2147740"/>
              <a:chOff x="-185781" y="-222600"/>
              <a:chExt cx="9377821" cy="2147740"/>
            </a:xfrm>
          </p:grpSpPr>
          <p:sp>
            <p:nvSpPr>
              <p:cNvPr id="162" name="Google Shape;162;p6"/>
              <p:cNvSpPr/>
              <p:nvPr/>
            </p:nvSpPr>
            <p:spPr>
              <a:xfrm flipH="1">
                <a:off x="-177898" y="-150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63" name="Google Shape;163;p6"/>
              <p:cNvSpPr/>
              <p:nvPr/>
            </p:nvSpPr>
            <p:spPr>
              <a:xfrm flipH="1">
                <a:off x="-185781" y="-222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64" name="Google Shape;164;p6"/>
            <p:cNvSpPr/>
            <p:nvPr/>
          </p:nvSpPr>
          <p:spPr>
            <a:xfrm flipH="1">
              <a:off x="824541" y="1267712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" name="Google Shape;165;p6"/>
            <p:cNvSpPr/>
            <p:nvPr/>
          </p:nvSpPr>
          <p:spPr>
            <a:xfrm flipH="1">
              <a:off x="8384687" y="2373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" name="Google Shape;166;p6"/>
            <p:cNvSpPr/>
            <p:nvPr/>
          </p:nvSpPr>
          <p:spPr>
            <a:xfrm flipH="1">
              <a:off x="-185941" y="202793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" name="Google Shape;167;p6"/>
            <p:cNvSpPr/>
            <p:nvPr/>
          </p:nvSpPr>
          <p:spPr>
            <a:xfrm flipH="1">
              <a:off x="4020138" y="3448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" name="Google Shape;168;p6"/>
            <p:cNvSpPr/>
            <p:nvPr/>
          </p:nvSpPr>
          <p:spPr>
            <a:xfrm flipH="1">
              <a:off x="-186021" y="3773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" name="Google Shape;169;p6"/>
            <p:cNvSpPr/>
            <p:nvPr/>
          </p:nvSpPr>
          <p:spPr>
            <a:xfrm flipH="1">
              <a:off x="-185914" y="4687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" name="Google Shape;170;p6"/>
            <p:cNvSpPr/>
            <p:nvPr/>
          </p:nvSpPr>
          <p:spPr>
            <a:xfrm flipH="1">
              <a:off x="4718403" y="5469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1" name="Google Shape;171;p6"/>
            <p:cNvSpPr/>
            <p:nvPr/>
          </p:nvSpPr>
          <p:spPr>
            <a:xfrm flipH="1">
              <a:off x="1991136" y="6729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" name="Google Shape;172;p6"/>
            <p:cNvSpPr/>
            <p:nvPr/>
          </p:nvSpPr>
          <p:spPr>
            <a:xfrm flipH="1">
              <a:off x="-185841" y="5894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" name="Google Shape;173;p6"/>
            <p:cNvSpPr/>
            <p:nvPr/>
          </p:nvSpPr>
          <p:spPr>
            <a:xfrm flipH="1">
              <a:off x="-325864" y="-120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74" name="Google Shape;174;p6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5" name="Google Shape;175;p6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6" name="Google Shape;176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6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182511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6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/>
          <p:nvPr/>
        </p:nvSpPr>
        <p:spPr>
          <a:xfrm flipH="1">
            <a:off x="6931219" y="523679"/>
            <a:ext cx="5314004" cy="1131001"/>
          </a:xfrm>
          <a:custGeom>
            <a:avLst/>
            <a:gdLst/>
            <a:ahLst/>
            <a:cxnLst/>
            <a:rect l="l" t="t" r="r" b="b"/>
            <a:pathLst>
              <a:path w="99594" h="21197" extrusionOk="0">
                <a:moveTo>
                  <a:pt x="65021" y="0"/>
                </a:moveTo>
                <a:cubicBezTo>
                  <a:pt x="64434" y="0"/>
                  <a:pt x="63848" y="10"/>
                  <a:pt x="63260" y="29"/>
                </a:cubicBezTo>
                <a:cubicBezTo>
                  <a:pt x="57732" y="207"/>
                  <a:pt x="52245" y="1096"/>
                  <a:pt x="46816" y="2389"/>
                </a:cubicBezTo>
                <a:cubicBezTo>
                  <a:pt x="41611" y="3631"/>
                  <a:pt x="36750" y="6060"/>
                  <a:pt x="31830" y="8475"/>
                </a:cubicBezTo>
                <a:cubicBezTo>
                  <a:pt x="27244" y="10725"/>
                  <a:pt x="22624" y="12692"/>
                  <a:pt x="17724" y="13463"/>
                </a:cubicBezTo>
                <a:cubicBezTo>
                  <a:pt x="15802" y="13765"/>
                  <a:pt x="13860" y="13942"/>
                  <a:pt x="11920" y="13942"/>
                </a:cubicBezTo>
                <a:cubicBezTo>
                  <a:pt x="10234" y="13942"/>
                  <a:pt x="8549" y="13808"/>
                  <a:pt x="6879" y="13505"/>
                </a:cubicBezTo>
                <a:cubicBezTo>
                  <a:pt x="4515" y="13077"/>
                  <a:pt x="2162" y="12285"/>
                  <a:pt x="0" y="10984"/>
                </a:cubicBezTo>
                <a:lnTo>
                  <a:pt x="0" y="18944"/>
                </a:lnTo>
                <a:cubicBezTo>
                  <a:pt x="1762" y="19024"/>
                  <a:pt x="3523" y="19075"/>
                  <a:pt x="5283" y="19075"/>
                </a:cubicBezTo>
                <a:cubicBezTo>
                  <a:pt x="9227" y="19075"/>
                  <a:pt x="13162" y="18820"/>
                  <a:pt x="17071" y="18072"/>
                </a:cubicBezTo>
                <a:cubicBezTo>
                  <a:pt x="21981" y="17133"/>
                  <a:pt x="26589" y="15270"/>
                  <a:pt x="30996" y="12374"/>
                </a:cubicBezTo>
                <a:cubicBezTo>
                  <a:pt x="33739" y="10570"/>
                  <a:pt x="36781" y="9886"/>
                  <a:pt x="39837" y="9886"/>
                </a:cubicBezTo>
                <a:cubicBezTo>
                  <a:pt x="40660" y="9886"/>
                  <a:pt x="41484" y="9936"/>
                  <a:pt x="42304" y="10026"/>
                </a:cubicBezTo>
                <a:cubicBezTo>
                  <a:pt x="50992" y="10985"/>
                  <a:pt x="59004" y="15789"/>
                  <a:pt x="67420" y="18291"/>
                </a:cubicBezTo>
                <a:cubicBezTo>
                  <a:pt x="72853" y="19907"/>
                  <a:pt x="78486" y="20812"/>
                  <a:pt x="84058" y="21107"/>
                </a:cubicBezTo>
                <a:cubicBezTo>
                  <a:pt x="85055" y="21160"/>
                  <a:pt x="86060" y="21196"/>
                  <a:pt x="87066" y="21196"/>
                </a:cubicBezTo>
                <a:cubicBezTo>
                  <a:pt x="89207" y="21196"/>
                  <a:pt x="91355" y="21031"/>
                  <a:pt x="93446" y="20508"/>
                </a:cubicBezTo>
                <a:cubicBezTo>
                  <a:pt x="95522" y="19989"/>
                  <a:pt x="98275" y="18989"/>
                  <a:pt x="98894" y="16049"/>
                </a:cubicBezTo>
                <a:cubicBezTo>
                  <a:pt x="99594" y="12721"/>
                  <a:pt x="97265" y="10188"/>
                  <a:pt x="95270" y="8623"/>
                </a:cubicBezTo>
                <a:cubicBezTo>
                  <a:pt x="92667" y="6581"/>
                  <a:pt x="89709" y="5268"/>
                  <a:pt x="86790" y="4165"/>
                </a:cubicBezTo>
                <a:cubicBezTo>
                  <a:pt x="79711" y="1489"/>
                  <a:pt x="72404" y="0"/>
                  <a:pt x="65021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0" name="Google Shape;180;p7"/>
          <p:cNvSpPr/>
          <p:nvPr/>
        </p:nvSpPr>
        <p:spPr>
          <a:xfrm flipH="1">
            <a:off x="1063427" y="1787129"/>
            <a:ext cx="11181956" cy="2426501"/>
          </a:xfrm>
          <a:custGeom>
            <a:avLst/>
            <a:gdLst/>
            <a:ahLst/>
            <a:cxnLst/>
            <a:rect l="l" t="t" r="r" b="b"/>
            <a:pathLst>
              <a:path w="209570" h="45477" extrusionOk="0">
                <a:moveTo>
                  <a:pt x="173399" y="0"/>
                </a:moveTo>
                <a:cubicBezTo>
                  <a:pt x="171819" y="0"/>
                  <a:pt x="170239" y="33"/>
                  <a:pt x="168661" y="80"/>
                </a:cubicBezTo>
                <a:cubicBezTo>
                  <a:pt x="164324" y="208"/>
                  <a:pt x="160018" y="528"/>
                  <a:pt x="155729" y="1390"/>
                </a:cubicBezTo>
                <a:cubicBezTo>
                  <a:pt x="151776" y="2184"/>
                  <a:pt x="147874" y="3386"/>
                  <a:pt x="144099" y="5071"/>
                </a:cubicBezTo>
                <a:cubicBezTo>
                  <a:pt x="140139" y="6838"/>
                  <a:pt x="136425" y="9227"/>
                  <a:pt x="132734" y="11745"/>
                </a:cubicBezTo>
                <a:cubicBezTo>
                  <a:pt x="125453" y="16714"/>
                  <a:pt x="118372" y="22168"/>
                  <a:pt x="110478" y="25489"/>
                </a:cubicBezTo>
                <a:cubicBezTo>
                  <a:pt x="104010" y="28211"/>
                  <a:pt x="97197" y="29287"/>
                  <a:pt x="90399" y="29287"/>
                </a:cubicBezTo>
                <a:cubicBezTo>
                  <a:pt x="89168" y="29287"/>
                  <a:pt x="87937" y="29252"/>
                  <a:pt x="86709" y="29185"/>
                </a:cubicBezTo>
                <a:cubicBezTo>
                  <a:pt x="70235" y="28285"/>
                  <a:pt x="53959" y="22404"/>
                  <a:pt x="38422" y="15780"/>
                </a:cubicBezTo>
                <a:cubicBezTo>
                  <a:pt x="34245" y="13999"/>
                  <a:pt x="30113" y="12729"/>
                  <a:pt x="25697" y="12479"/>
                </a:cubicBezTo>
                <a:cubicBezTo>
                  <a:pt x="24449" y="12409"/>
                  <a:pt x="23202" y="12379"/>
                  <a:pt x="21954" y="12379"/>
                </a:cubicBezTo>
                <a:cubicBezTo>
                  <a:pt x="18881" y="12379"/>
                  <a:pt x="15809" y="12558"/>
                  <a:pt x="12741" y="12746"/>
                </a:cubicBezTo>
                <a:cubicBezTo>
                  <a:pt x="9315" y="12958"/>
                  <a:pt x="5883" y="13109"/>
                  <a:pt x="2471" y="13588"/>
                </a:cubicBezTo>
                <a:cubicBezTo>
                  <a:pt x="1651" y="13702"/>
                  <a:pt x="825" y="13831"/>
                  <a:pt x="0" y="13986"/>
                </a:cubicBezTo>
                <a:lnTo>
                  <a:pt x="0" y="21931"/>
                </a:lnTo>
                <a:cubicBezTo>
                  <a:pt x="3093" y="20622"/>
                  <a:pt x="6277" y="19799"/>
                  <a:pt x="9551" y="19799"/>
                </a:cubicBezTo>
                <a:cubicBezTo>
                  <a:pt x="10632" y="19799"/>
                  <a:pt x="11722" y="19889"/>
                  <a:pt x="12823" y="20080"/>
                </a:cubicBezTo>
                <a:cubicBezTo>
                  <a:pt x="20488" y="21419"/>
                  <a:pt x="27144" y="26632"/>
                  <a:pt x="33499" y="31891"/>
                </a:cubicBezTo>
                <a:cubicBezTo>
                  <a:pt x="45486" y="41811"/>
                  <a:pt x="59912" y="45476"/>
                  <a:pt x="74081" y="45476"/>
                </a:cubicBezTo>
                <a:cubicBezTo>
                  <a:pt x="74665" y="45476"/>
                  <a:pt x="75248" y="45470"/>
                  <a:pt x="75831" y="45458"/>
                </a:cubicBezTo>
                <a:cubicBezTo>
                  <a:pt x="90804" y="45142"/>
                  <a:pt x="106177" y="41401"/>
                  <a:pt x="119282" y="31968"/>
                </a:cubicBezTo>
                <a:cubicBezTo>
                  <a:pt x="125990" y="27139"/>
                  <a:pt x="132221" y="21338"/>
                  <a:pt x="138817" y="16271"/>
                </a:cubicBezTo>
                <a:cubicBezTo>
                  <a:pt x="142143" y="13714"/>
                  <a:pt x="145448" y="11379"/>
                  <a:pt x="149316" y="10440"/>
                </a:cubicBezTo>
                <a:cubicBezTo>
                  <a:pt x="150812" y="10078"/>
                  <a:pt x="152323" y="9917"/>
                  <a:pt x="153836" y="9917"/>
                </a:cubicBezTo>
                <a:cubicBezTo>
                  <a:pt x="155625" y="9917"/>
                  <a:pt x="157416" y="10142"/>
                  <a:pt x="159185" y="10527"/>
                </a:cubicBezTo>
                <a:cubicBezTo>
                  <a:pt x="162983" y="11352"/>
                  <a:pt x="166672" y="12839"/>
                  <a:pt x="170334" y="14321"/>
                </a:cubicBezTo>
                <a:cubicBezTo>
                  <a:pt x="174482" y="15997"/>
                  <a:pt x="178713" y="17383"/>
                  <a:pt x="182992" y="18407"/>
                </a:cubicBezTo>
                <a:cubicBezTo>
                  <a:pt x="186653" y="19282"/>
                  <a:pt x="190426" y="19787"/>
                  <a:pt x="194193" y="19787"/>
                </a:cubicBezTo>
                <a:cubicBezTo>
                  <a:pt x="197694" y="19787"/>
                  <a:pt x="201190" y="19351"/>
                  <a:pt x="204587" y="18369"/>
                </a:cubicBezTo>
                <a:cubicBezTo>
                  <a:pt x="206831" y="17721"/>
                  <a:pt x="209570" y="16218"/>
                  <a:pt x="208195" y="12736"/>
                </a:cubicBezTo>
                <a:cubicBezTo>
                  <a:pt x="207019" y="9759"/>
                  <a:pt x="203809" y="8201"/>
                  <a:pt x="201535" y="7001"/>
                </a:cubicBezTo>
                <a:cubicBezTo>
                  <a:pt x="195238" y="3676"/>
                  <a:pt x="188684" y="1200"/>
                  <a:pt x="181872" y="426"/>
                </a:cubicBezTo>
                <a:cubicBezTo>
                  <a:pt x="179055" y="106"/>
                  <a:pt x="176227" y="0"/>
                  <a:pt x="173399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1" name="Google Shape;181;p7"/>
          <p:cNvSpPr/>
          <p:nvPr/>
        </p:nvSpPr>
        <p:spPr>
          <a:xfrm flipH="1">
            <a:off x="11152317" y="3260697"/>
            <a:ext cx="1092904" cy="419544"/>
          </a:xfrm>
          <a:custGeom>
            <a:avLst/>
            <a:gdLst/>
            <a:ahLst/>
            <a:cxnLst/>
            <a:rect l="l" t="t" r="r" b="b"/>
            <a:pathLst>
              <a:path w="20483" h="7863" extrusionOk="0">
                <a:moveTo>
                  <a:pt x="10679" y="1"/>
                </a:moveTo>
                <a:cubicBezTo>
                  <a:pt x="7200" y="1"/>
                  <a:pt x="3530" y="930"/>
                  <a:pt x="0" y="1036"/>
                </a:cubicBezTo>
                <a:lnTo>
                  <a:pt x="0" y="7210"/>
                </a:lnTo>
                <a:cubicBezTo>
                  <a:pt x="73" y="7210"/>
                  <a:pt x="146" y="7210"/>
                  <a:pt x="218" y="7210"/>
                </a:cubicBezTo>
                <a:cubicBezTo>
                  <a:pt x="2966" y="7210"/>
                  <a:pt x="5723" y="7366"/>
                  <a:pt x="8473" y="7532"/>
                </a:cubicBezTo>
                <a:cubicBezTo>
                  <a:pt x="10471" y="7652"/>
                  <a:pt x="12481" y="7858"/>
                  <a:pt x="14482" y="7862"/>
                </a:cubicBezTo>
                <a:cubicBezTo>
                  <a:pt x="14579" y="7862"/>
                  <a:pt x="14677" y="7863"/>
                  <a:pt x="14776" y="7863"/>
                </a:cubicBezTo>
                <a:cubicBezTo>
                  <a:pt x="16107" y="7863"/>
                  <a:pt x="17589" y="7805"/>
                  <a:pt x="18794" y="7093"/>
                </a:cubicBezTo>
                <a:cubicBezTo>
                  <a:pt x="20483" y="6096"/>
                  <a:pt x="19330" y="4228"/>
                  <a:pt x="18366" y="3075"/>
                </a:cubicBezTo>
                <a:cubicBezTo>
                  <a:pt x="16959" y="1395"/>
                  <a:pt x="15150" y="529"/>
                  <a:pt x="13253" y="203"/>
                </a:cubicBezTo>
                <a:cubicBezTo>
                  <a:pt x="12410" y="59"/>
                  <a:pt x="11551" y="1"/>
                  <a:pt x="10679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2" name="Google Shape;182;p7"/>
          <p:cNvSpPr/>
          <p:nvPr/>
        </p:nvSpPr>
        <p:spPr>
          <a:xfrm flipH="1">
            <a:off x="-237038" y="2806254"/>
            <a:ext cx="12482259" cy="2683147"/>
          </a:xfrm>
          <a:custGeom>
            <a:avLst/>
            <a:gdLst/>
            <a:ahLst/>
            <a:cxnLst/>
            <a:rect l="l" t="t" r="r" b="b"/>
            <a:pathLst>
              <a:path w="233940" h="50287" extrusionOk="0">
                <a:moveTo>
                  <a:pt x="233940" y="0"/>
                </a:moveTo>
                <a:cubicBezTo>
                  <a:pt x="230479" y="1532"/>
                  <a:pt x="227264" y="3838"/>
                  <a:pt x="224035" y="6016"/>
                </a:cubicBezTo>
                <a:cubicBezTo>
                  <a:pt x="219999" y="8735"/>
                  <a:pt x="215918" y="11195"/>
                  <a:pt x="211510" y="12795"/>
                </a:cubicBezTo>
                <a:cubicBezTo>
                  <a:pt x="205977" y="14804"/>
                  <a:pt x="200252" y="15619"/>
                  <a:pt x="194517" y="15619"/>
                </a:cubicBezTo>
                <a:cubicBezTo>
                  <a:pt x="191019" y="15619"/>
                  <a:pt x="187518" y="15316"/>
                  <a:pt x="184053" y="14796"/>
                </a:cubicBezTo>
                <a:cubicBezTo>
                  <a:pt x="174879" y="13417"/>
                  <a:pt x="165892" y="10575"/>
                  <a:pt x="156983" y="7553"/>
                </a:cubicBezTo>
                <a:cubicBezTo>
                  <a:pt x="154186" y="6603"/>
                  <a:pt x="151295" y="5923"/>
                  <a:pt x="148402" y="5923"/>
                </a:cubicBezTo>
                <a:cubicBezTo>
                  <a:pt x="147105" y="5923"/>
                  <a:pt x="145807" y="6060"/>
                  <a:pt x="144518" y="6370"/>
                </a:cubicBezTo>
                <a:cubicBezTo>
                  <a:pt x="141010" y="7213"/>
                  <a:pt x="137841" y="9316"/>
                  <a:pt x="134862" y="11732"/>
                </a:cubicBezTo>
                <a:cubicBezTo>
                  <a:pt x="131415" y="14529"/>
                  <a:pt x="128149" y="17665"/>
                  <a:pt x="124700" y="20457"/>
                </a:cubicBezTo>
                <a:cubicBezTo>
                  <a:pt x="120681" y="23709"/>
                  <a:pt x="116461" y="26565"/>
                  <a:pt x="112085" y="28971"/>
                </a:cubicBezTo>
                <a:cubicBezTo>
                  <a:pt x="103869" y="33488"/>
                  <a:pt x="95132" y="36387"/>
                  <a:pt x="86236" y="37674"/>
                </a:cubicBezTo>
                <a:cubicBezTo>
                  <a:pt x="82434" y="38224"/>
                  <a:pt x="78620" y="38471"/>
                  <a:pt x="74803" y="38471"/>
                </a:cubicBezTo>
                <a:cubicBezTo>
                  <a:pt x="58405" y="38471"/>
                  <a:pt x="41951" y="33908"/>
                  <a:pt x="26125" y="29171"/>
                </a:cubicBezTo>
                <a:cubicBezTo>
                  <a:pt x="17408" y="26561"/>
                  <a:pt x="8732" y="23693"/>
                  <a:pt x="0" y="21148"/>
                </a:cubicBezTo>
                <a:lnTo>
                  <a:pt x="0" y="30371"/>
                </a:lnTo>
                <a:cubicBezTo>
                  <a:pt x="3472" y="33108"/>
                  <a:pt x="7489" y="35009"/>
                  <a:pt x="11115" y="36595"/>
                </a:cubicBezTo>
                <a:cubicBezTo>
                  <a:pt x="17532" y="39404"/>
                  <a:pt x="24220" y="41608"/>
                  <a:pt x="30929" y="42938"/>
                </a:cubicBezTo>
                <a:cubicBezTo>
                  <a:pt x="38228" y="44386"/>
                  <a:pt x="45630" y="44923"/>
                  <a:pt x="53022" y="44923"/>
                </a:cubicBezTo>
                <a:cubicBezTo>
                  <a:pt x="55748" y="44923"/>
                  <a:pt x="58473" y="44850"/>
                  <a:pt x="61191" y="44723"/>
                </a:cubicBezTo>
                <a:cubicBezTo>
                  <a:pt x="71533" y="44237"/>
                  <a:pt x="81978" y="43258"/>
                  <a:pt x="92233" y="41498"/>
                </a:cubicBezTo>
                <a:cubicBezTo>
                  <a:pt x="102742" y="39694"/>
                  <a:pt x="112661" y="35767"/>
                  <a:pt x="122701" y="31597"/>
                </a:cubicBezTo>
                <a:cubicBezTo>
                  <a:pt x="132437" y="27557"/>
                  <a:pt x="142206" y="24207"/>
                  <a:pt x="152521" y="24092"/>
                </a:cubicBezTo>
                <a:cubicBezTo>
                  <a:pt x="152754" y="24089"/>
                  <a:pt x="152988" y="24088"/>
                  <a:pt x="153222" y="24088"/>
                </a:cubicBezTo>
                <a:cubicBezTo>
                  <a:pt x="163194" y="24088"/>
                  <a:pt x="173100" y="26520"/>
                  <a:pt x="182555" y="30450"/>
                </a:cubicBezTo>
                <a:cubicBezTo>
                  <a:pt x="187610" y="32550"/>
                  <a:pt x="192565" y="35025"/>
                  <a:pt x="197604" y="37193"/>
                </a:cubicBezTo>
                <a:cubicBezTo>
                  <a:pt x="202625" y="39352"/>
                  <a:pt x="207681" y="41382"/>
                  <a:pt x="212770" y="43265"/>
                </a:cubicBezTo>
                <a:cubicBezTo>
                  <a:pt x="219747" y="45846"/>
                  <a:pt x="226825" y="48256"/>
                  <a:pt x="233940" y="50286"/>
                </a:cubicBezTo>
                <a:lnTo>
                  <a:pt x="233940" y="34729"/>
                </a:lnTo>
                <a:cubicBezTo>
                  <a:pt x="233339" y="34539"/>
                  <a:pt x="232731" y="34368"/>
                  <a:pt x="232112" y="34224"/>
                </a:cubicBezTo>
                <a:cubicBezTo>
                  <a:pt x="229270" y="33551"/>
                  <a:pt x="226381" y="33250"/>
                  <a:pt x="223499" y="32996"/>
                </a:cubicBezTo>
                <a:cubicBezTo>
                  <a:pt x="219753" y="32668"/>
                  <a:pt x="216005" y="32333"/>
                  <a:pt x="212261" y="31960"/>
                </a:cubicBezTo>
                <a:cubicBezTo>
                  <a:pt x="208072" y="31543"/>
                  <a:pt x="203886" y="31089"/>
                  <a:pt x="199705" y="30539"/>
                </a:cubicBezTo>
                <a:cubicBezTo>
                  <a:pt x="195713" y="30014"/>
                  <a:pt x="191661" y="29550"/>
                  <a:pt x="187710" y="28635"/>
                </a:cubicBezTo>
                <a:cubicBezTo>
                  <a:pt x="184185" y="27821"/>
                  <a:pt x="180587" y="27222"/>
                  <a:pt x="177204" y="25665"/>
                </a:cubicBezTo>
                <a:cubicBezTo>
                  <a:pt x="175719" y="24980"/>
                  <a:pt x="173996" y="24080"/>
                  <a:pt x="173054" y="22380"/>
                </a:cubicBezTo>
                <a:cubicBezTo>
                  <a:pt x="172381" y="21164"/>
                  <a:pt x="172300" y="19467"/>
                  <a:pt x="173266" y="18466"/>
                </a:cubicBezTo>
                <a:cubicBezTo>
                  <a:pt x="174400" y="17293"/>
                  <a:pt x="176205" y="17248"/>
                  <a:pt x="177591" y="17230"/>
                </a:cubicBezTo>
                <a:cubicBezTo>
                  <a:pt x="177667" y="17230"/>
                  <a:pt x="177743" y="17229"/>
                  <a:pt x="177820" y="17229"/>
                </a:cubicBezTo>
                <a:cubicBezTo>
                  <a:pt x="179957" y="17229"/>
                  <a:pt x="182098" y="17572"/>
                  <a:pt x="184206" y="17983"/>
                </a:cubicBezTo>
                <a:cubicBezTo>
                  <a:pt x="186167" y="18365"/>
                  <a:pt x="188113" y="18845"/>
                  <a:pt x="190056" y="19342"/>
                </a:cubicBezTo>
                <a:cubicBezTo>
                  <a:pt x="192155" y="19880"/>
                  <a:pt x="194290" y="20178"/>
                  <a:pt x="196416" y="20482"/>
                </a:cubicBezTo>
                <a:cubicBezTo>
                  <a:pt x="200378" y="21047"/>
                  <a:pt x="204372" y="21430"/>
                  <a:pt x="208364" y="21430"/>
                </a:cubicBezTo>
                <a:cubicBezTo>
                  <a:pt x="209889" y="21430"/>
                  <a:pt x="211413" y="21374"/>
                  <a:pt x="212936" y="21251"/>
                </a:cubicBezTo>
                <a:cubicBezTo>
                  <a:pt x="218320" y="20818"/>
                  <a:pt x="223791" y="19532"/>
                  <a:pt x="228641" y="16425"/>
                </a:cubicBezTo>
                <a:cubicBezTo>
                  <a:pt x="230586" y="15179"/>
                  <a:pt x="232358" y="13636"/>
                  <a:pt x="233940" y="11842"/>
                </a:cubicBezTo>
                <a:lnTo>
                  <a:pt x="233940" y="0"/>
                </a:ln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3" name="Google Shape;183;p7"/>
          <p:cNvSpPr/>
          <p:nvPr/>
        </p:nvSpPr>
        <p:spPr>
          <a:xfrm flipH="1">
            <a:off x="5373149" y="4694040"/>
            <a:ext cx="6871752" cy="1354085"/>
          </a:xfrm>
          <a:custGeom>
            <a:avLst/>
            <a:gdLst/>
            <a:ahLst/>
            <a:cxnLst/>
            <a:rect l="l" t="t" r="r" b="b"/>
            <a:pathLst>
              <a:path w="128789" h="25378" extrusionOk="0">
                <a:moveTo>
                  <a:pt x="125460" y="1"/>
                </a:moveTo>
                <a:cubicBezTo>
                  <a:pt x="124112" y="1"/>
                  <a:pt x="122755" y="233"/>
                  <a:pt x="121432" y="495"/>
                </a:cubicBezTo>
                <a:cubicBezTo>
                  <a:pt x="117708" y="1235"/>
                  <a:pt x="114038" y="2428"/>
                  <a:pt x="110408" y="3702"/>
                </a:cubicBezTo>
                <a:cubicBezTo>
                  <a:pt x="101528" y="6816"/>
                  <a:pt x="92732" y="10293"/>
                  <a:pt x="83787" y="13112"/>
                </a:cubicBezTo>
                <a:cubicBezTo>
                  <a:pt x="72182" y="16772"/>
                  <a:pt x="60329" y="19483"/>
                  <a:pt x="48340" y="19746"/>
                </a:cubicBezTo>
                <a:cubicBezTo>
                  <a:pt x="47589" y="19762"/>
                  <a:pt x="46838" y="19771"/>
                  <a:pt x="46087" y="19771"/>
                </a:cubicBezTo>
                <a:cubicBezTo>
                  <a:pt x="36277" y="19771"/>
                  <a:pt x="26528" y="18319"/>
                  <a:pt x="17277" y="13958"/>
                </a:cubicBezTo>
                <a:cubicBezTo>
                  <a:pt x="14817" y="12796"/>
                  <a:pt x="12434" y="11433"/>
                  <a:pt x="10052" y="10038"/>
                </a:cubicBezTo>
                <a:cubicBezTo>
                  <a:pt x="7467" y="8528"/>
                  <a:pt x="4765" y="7378"/>
                  <a:pt x="2106" y="6103"/>
                </a:cubicBezTo>
                <a:cubicBezTo>
                  <a:pt x="1402" y="5766"/>
                  <a:pt x="699" y="5418"/>
                  <a:pt x="0" y="5056"/>
                </a:cubicBezTo>
                <a:lnTo>
                  <a:pt x="0" y="11211"/>
                </a:lnTo>
                <a:cubicBezTo>
                  <a:pt x="4701" y="13100"/>
                  <a:pt x="9362" y="15161"/>
                  <a:pt x="14041" y="17090"/>
                </a:cubicBezTo>
                <a:cubicBezTo>
                  <a:pt x="16400" y="18063"/>
                  <a:pt x="18775" y="19117"/>
                  <a:pt x="21195" y="19846"/>
                </a:cubicBezTo>
                <a:cubicBezTo>
                  <a:pt x="23656" y="20587"/>
                  <a:pt x="26170" y="20896"/>
                  <a:pt x="28695" y="21030"/>
                </a:cubicBezTo>
                <a:cubicBezTo>
                  <a:pt x="33506" y="21285"/>
                  <a:pt x="38258" y="21488"/>
                  <a:pt x="43036" y="22348"/>
                </a:cubicBezTo>
                <a:cubicBezTo>
                  <a:pt x="47992" y="23241"/>
                  <a:pt x="52914" y="24461"/>
                  <a:pt x="57900" y="25055"/>
                </a:cubicBezTo>
                <a:cubicBezTo>
                  <a:pt x="59669" y="25266"/>
                  <a:pt x="61430" y="25377"/>
                  <a:pt x="63185" y="25377"/>
                </a:cubicBezTo>
                <a:cubicBezTo>
                  <a:pt x="66528" y="25377"/>
                  <a:pt x="69851" y="24974"/>
                  <a:pt x="73168" y="24091"/>
                </a:cubicBezTo>
                <a:cubicBezTo>
                  <a:pt x="82572" y="21585"/>
                  <a:pt x="91311" y="16379"/>
                  <a:pt x="100290" y="12209"/>
                </a:cubicBezTo>
                <a:cubicBezTo>
                  <a:pt x="102551" y="11159"/>
                  <a:pt x="104832" y="10174"/>
                  <a:pt x="107142" y="9317"/>
                </a:cubicBezTo>
                <a:cubicBezTo>
                  <a:pt x="109515" y="8437"/>
                  <a:pt x="111919" y="7831"/>
                  <a:pt x="114326" y="7132"/>
                </a:cubicBezTo>
                <a:cubicBezTo>
                  <a:pt x="119263" y="5699"/>
                  <a:pt x="123997" y="3389"/>
                  <a:pt x="128789" y="1350"/>
                </a:cubicBezTo>
                <a:cubicBezTo>
                  <a:pt x="128436" y="255"/>
                  <a:pt x="127130" y="101"/>
                  <a:pt x="126329" y="35"/>
                </a:cubicBezTo>
                <a:cubicBezTo>
                  <a:pt x="126040" y="12"/>
                  <a:pt x="125750" y="1"/>
                  <a:pt x="125460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4" name="Google Shape;184;p7"/>
          <p:cNvSpPr/>
          <p:nvPr/>
        </p:nvSpPr>
        <p:spPr>
          <a:xfrm flipH="1">
            <a:off x="10978643" y="7315594"/>
            <a:ext cx="1266580" cy="612375"/>
          </a:xfrm>
          <a:custGeom>
            <a:avLst/>
            <a:gdLst/>
            <a:ahLst/>
            <a:cxnLst/>
            <a:rect l="l" t="t" r="r" b="b"/>
            <a:pathLst>
              <a:path w="23738" h="11477" extrusionOk="0">
                <a:moveTo>
                  <a:pt x="0" y="0"/>
                </a:moveTo>
                <a:lnTo>
                  <a:pt x="0" y="7277"/>
                </a:lnTo>
                <a:cubicBezTo>
                  <a:pt x="3475" y="8436"/>
                  <a:pt x="6937" y="9675"/>
                  <a:pt x="10474" y="10467"/>
                </a:cubicBezTo>
                <a:cubicBezTo>
                  <a:pt x="12599" y="10942"/>
                  <a:pt x="14945" y="11477"/>
                  <a:pt x="17230" y="11477"/>
                </a:cubicBezTo>
                <a:cubicBezTo>
                  <a:pt x="18607" y="11477"/>
                  <a:pt x="19963" y="11282"/>
                  <a:pt x="21233" y="10762"/>
                </a:cubicBezTo>
                <a:cubicBezTo>
                  <a:pt x="22964" y="10052"/>
                  <a:pt x="23737" y="8373"/>
                  <a:pt x="22783" y="6233"/>
                </a:cubicBezTo>
                <a:cubicBezTo>
                  <a:pt x="21854" y="4148"/>
                  <a:pt x="19780" y="3350"/>
                  <a:pt x="18049" y="2892"/>
                </a:cubicBezTo>
                <a:cubicBezTo>
                  <a:pt x="14044" y="1834"/>
                  <a:pt x="9964" y="2398"/>
                  <a:pt x="5923" y="1958"/>
                </a:cubicBezTo>
                <a:cubicBezTo>
                  <a:pt x="3848" y="1734"/>
                  <a:pt x="1868" y="1036"/>
                  <a:pt x="0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5" name="Google Shape;185;p7"/>
          <p:cNvSpPr/>
          <p:nvPr/>
        </p:nvSpPr>
        <p:spPr>
          <a:xfrm flipH="1">
            <a:off x="-237198" y="5127354"/>
            <a:ext cx="12482419" cy="2957187"/>
          </a:xfrm>
          <a:custGeom>
            <a:avLst/>
            <a:gdLst/>
            <a:ahLst/>
            <a:cxnLst/>
            <a:rect l="l" t="t" r="r" b="b"/>
            <a:pathLst>
              <a:path w="233943" h="55423" extrusionOk="0">
                <a:moveTo>
                  <a:pt x="144772" y="1"/>
                </a:moveTo>
                <a:cubicBezTo>
                  <a:pt x="142102" y="1"/>
                  <a:pt x="139431" y="96"/>
                  <a:pt x="136766" y="286"/>
                </a:cubicBezTo>
                <a:cubicBezTo>
                  <a:pt x="128012" y="909"/>
                  <a:pt x="119276" y="2552"/>
                  <a:pt x="110812" y="5489"/>
                </a:cubicBezTo>
                <a:cubicBezTo>
                  <a:pt x="106624" y="6944"/>
                  <a:pt x="102575" y="8874"/>
                  <a:pt x="98468" y="10653"/>
                </a:cubicBezTo>
                <a:cubicBezTo>
                  <a:pt x="93953" y="12609"/>
                  <a:pt x="89399" y="14424"/>
                  <a:pt x="84794" y="16010"/>
                </a:cubicBezTo>
                <a:cubicBezTo>
                  <a:pt x="74251" y="19642"/>
                  <a:pt x="63428" y="21981"/>
                  <a:pt x="52620" y="21981"/>
                </a:cubicBezTo>
                <a:cubicBezTo>
                  <a:pt x="45059" y="21981"/>
                  <a:pt x="37505" y="20836"/>
                  <a:pt x="30059" y="18189"/>
                </a:cubicBezTo>
                <a:cubicBezTo>
                  <a:pt x="25579" y="16596"/>
                  <a:pt x="21178" y="14667"/>
                  <a:pt x="16828" y="12578"/>
                </a:cubicBezTo>
                <a:cubicBezTo>
                  <a:pt x="12514" y="10509"/>
                  <a:pt x="8272" y="8266"/>
                  <a:pt x="3815" y="6712"/>
                </a:cubicBezTo>
                <a:cubicBezTo>
                  <a:pt x="2549" y="6272"/>
                  <a:pt x="1276" y="5888"/>
                  <a:pt x="0" y="5548"/>
                </a:cubicBezTo>
                <a:lnTo>
                  <a:pt x="0" y="23614"/>
                </a:lnTo>
                <a:cubicBezTo>
                  <a:pt x="12657" y="29572"/>
                  <a:pt x="26166" y="33013"/>
                  <a:pt x="39600" y="33024"/>
                </a:cubicBezTo>
                <a:cubicBezTo>
                  <a:pt x="39625" y="33024"/>
                  <a:pt x="39649" y="33024"/>
                  <a:pt x="39674" y="33024"/>
                </a:cubicBezTo>
                <a:cubicBezTo>
                  <a:pt x="43920" y="33024"/>
                  <a:pt x="48167" y="32654"/>
                  <a:pt x="52367" y="31843"/>
                </a:cubicBezTo>
                <a:cubicBezTo>
                  <a:pt x="54553" y="31420"/>
                  <a:pt x="56709" y="30737"/>
                  <a:pt x="58881" y="30217"/>
                </a:cubicBezTo>
                <a:cubicBezTo>
                  <a:pt x="61539" y="29579"/>
                  <a:pt x="64252" y="29008"/>
                  <a:pt x="66965" y="29005"/>
                </a:cubicBezTo>
                <a:cubicBezTo>
                  <a:pt x="66982" y="29005"/>
                  <a:pt x="66999" y="29005"/>
                  <a:pt x="67017" y="29005"/>
                </a:cubicBezTo>
                <a:cubicBezTo>
                  <a:pt x="68762" y="29005"/>
                  <a:pt x="71102" y="29156"/>
                  <a:pt x="72309" y="31005"/>
                </a:cubicBezTo>
                <a:cubicBezTo>
                  <a:pt x="73261" y="32464"/>
                  <a:pt x="73035" y="34779"/>
                  <a:pt x="72433" y="36381"/>
                </a:cubicBezTo>
                <a:cubicBezTo>
                  <a:pt x="71760" y="38175"/>
                  <a:pt x="70452" y="39418"/>
                  <a:pt x="69067" y="40261"/>
                </a:cubicBezTo>
                <a:cubicBezTo>
                  <a:pt x="65139" y="42655"/>
                  <a:pt x="60371" y="42850"/>
                  <a:pt x="56096" y="42852"/>
                </a:cubicBezTo>
                <a:cubicBezTo>
                  <a:pt x="56089" y="42852"/>
                  <a:pt x="56082" y="42852"/>
                  <a:pt x="56075" y="42852"/>
                </a:cubicBezTo>
                <a:cubicBezTo>
                  <a:pt x="46902" y="42852"/>
                  <a:pt x="37792" y="41022"/>
                  <a:pt x="28834" y="38660"/>
                </a:cubicBezTo>
                <a:cubicBezTo>
                  <a:pt x="19225" y="36125"/>
                  <a:pt x="9684" y="33151"/>
                  <a:pt x="0" y="31087"/>
                </a:cubicBezTo>
                <a:lnTo>
                  <a:pt x="0" y="40459"/>
                </a:lnTo>
                <a:cubicBezTo>
                  <a:pt x="415" y="40687"/>
                  <a:pt x="838" y="40900"/>
                  <a:pt x="1269" y="41094"/>
                </a:cubicBezTo>
                <a:cubicBezTo>
                  <a:pt x="3834" y="42246"/>
                  <a:pt x="6360" y="42550"/>
                  <a:pt x="9049" y="42595"/>
                </a:cubicBezTo>
                <a:cubicBezTo>
                  <a:pt x="11321" y="42632"/>
                  <a:pt x="13601" y="42650"/>
                  <a:pt x="15862" y="42966"/>
                </a:cubicBezTo>
                <a:cubicBezTo>
                  <a:pt x="17766" y="43232"/>
                  <a:pt x="19811" y="43645"/>
                  <a:pt x="21476" y="44925"/>
                </a:cubicBezTo>
                <a:cubicBezTo>
                  <a:pt x="22689" y="45858"/>
                  <a:pt x="23822" y="47631"/>
                  <a:pt x="23620" y="49546"/>
                </a:cubicBezTo>
                <a:cubicBezTo>
                  <a:pt x="23450" y="51198"/>
                  <a:pt x="22153" y="51995"/>
                  <a:pt x="21013" y="52388"/>
                </a:cubicBezTo>
                <a:cubicBezTo>
                  <a:pt x="19769" y="52816"/>
                  <a:pt x="18468" y="52983"/>
                  <a:pt x="17149" y="52983"/>
                </a:cubicBezTo>
                <a:cubicBezTo>
                  <a:pt x="14678" y="52983"/>
                  <a:pt x="12147" y="52396"/>
                  <a:pt x="9822" y="51845"/>
                </a:cubicBezTo>
                <a:cubicBezTo>
                  <a:pt x="6510" y="51059"/>
                  <a:pt x="3259" y="49899"/>
                  <a:pt x="0" y="48810"/>
                </a:cubicBezTo>
                <a:lnTo>
                  <a:pt x="0" y="54602"/>
                </a:lnTo>
                <a:cubicBezTo>
                  <a:pt x="5036" y="55007"/>
                  <a:pt x="10079" y="55225"/>
                  <a:pt x="15119" y="55348"/>
                </a:cubicBezTo>
                <a:cubicBezTo>
                  <a:pt x="17082" y="55396"/>
                  <a:pt x="19048" y="55423"/>
                  <a:pt x="21015" y="55423"/>
                </a:cubicBezTo>
                <a:cubicBezTo>
                  <a:pt x="29997" y="55423"/>
                  <a:pt x="38994" y="54866"/>
                  <a:pt x="47880" y="53219"/>
                </a:cubicBezTo>
                <a:cubicBezTo>
                  <a:pt x="52943" y="52282"/>
                  <a:pt x="58028" y="51048"/>
                  <a:pt x="62912" y="49101"/>
                </a:cubicBezTo>
                <a:cubicBezTo>
                  <a:pt x="67581" y="47240"/>
                  <a:pt x="72025" y="44594"/>
                  <a:pt x="76326" y="41657"/>
                </a:cubicBezTo>
                <a:cubicBezTo>
                  <a:pt x="84683" y="35949"/>
                  <a:pt x="92557" y="29085"/>
                  <a:pt x="101261" y="24207"/>
                </a:cubicBezTo>
                <a:cubicBezTo>
                  <a:pt x="110109" y="19249"/>
                  <a:pt x="119692" y="17446"/>
                  <a:pt x="129288" y="16670"/>
                </a:cubicBezTo>
                <a:cubicBezTo>
                  <a:pt x="132649" y="16399"/>
                  <a:pt x="136013" y="16271"/>
                  <a:pt x="139377" y="16271"/>
                </a:cubicBezTo>
                <a:cubicBezTo>
                  <a:pt x="157478" y="16271"/>
                  <a:pt x="175585" y="19963"/>
                  <a:pt x="193212" y="24804"/>
                </a:cubicBezTo>
                <a:cubicBezTo>
                  <a:pt x="203630" y="27665"/>
                  <a:pt x="214279" y="30372"/>
                  <a:pt x="224304" y="35040"/>
                </a:cubicBezTo>
                <a:cubicBezTo>
                  <a:pt x="227597" y="36575"/>
                  <a:pt x="230795" y="38437"/>
                  <a:pt x="233942" y="40411"/>
                </a:cubicBezTo>
                <a:lnTo>
                  <a:pt x="233942" y="31703"/>
                </a:lnTo>
                <a:cubicBezTo>
                  <a:pt x="228231" y="27859"/>
                  <a:pt x="222155" y="24807"/>
                  <a:pt x="216214" y="21705"/>
                </a:cubicBezTo>
                <a:cubicBezTo>
                  <a:pt x="207456" y="17134"/>
                  <a:pt x="198525" y="13002"/>
                  <a:pt x="189487" y="9410"/>
                </a:cubicBezTo>
                <a:cubicBezTo>
                  <a:pt x="180687" y="5912"/>
                  <a:pt x="171778" y="2926"/>
                  <a:pt x="162615" y="1437"/>
                </a:cubicBezTo>
                <a:cubicBezTo>
                  <a:pt x="156702" y="476"/>
                  <a:pt x="150736" y="1"/>
                  <a:pt x="144772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6" name="Google Shape;186;p7"/>
          <p:cNvSpPr/>
          <p:nvPr/>
        </p:nvSpPr>
        <p:spPr>
          <a:xfrm flipH="1">
            <a:off x="-237160" y="6346837"/>
            <a:ext cx="6613559" cy="2901803"/>
          </a:xfrm>
          <a:custGeom>
            <a:avLst/>
            <a:gdLst/>
            <a:ahLst/>
            <a:cxnLst/>
            <a:rect l="l" t="t" r="r" b="b"/>
            <a:pathLst>
              <a:path w="123950" h="54385" extrusionOk="0">
                <a:moveTo>
                  <a:pt x="25687" y="0"/>
                </a:moveTo>
                <a:cubicBezTo>
                  <a:pt x="25613" y="0"/>
                  <a:pt x="25540" y="0"/>
                  <a:pt x="25467" y="0"/>
                </a:cubicBezTo>
                <a:cubicBezTo>
                  <a:pt x="22189" y="8"/>
                  <a:pt x="18895" y="286"/>
                  <a:pt x="15653" y="893"/>
                </a:cubicBezTo>
                <a:cubicBezTo>
                  <a:pt x="12106" y="1558"/>
                  <a:pt x="8455" y="2579"/>
                  <a:pt x="5276" y="4757"/>
                </a:cubicBezTo>
                <a:cubicBezTo>
                  <a:pt x="2358" y="6754"/>
                  <a:pt x="1" y="10011"/>
                  <a:pt x="133" y="14446"/>
                </a:cubicBezTo>
                <a:cubicBezTo>
                  <a:pt x="289" y="19675"/>
                  <a:pt x="3866" y="23250"/>
                  <a:pt x="7286" y="25363"/>
                </a:cubicBezTo>
                <a:cubicBezTo>
                  <a:pt x="11223" y="27796"/>
                  <a:pt x="15408" y="28684"/>
                  <a:pt x="19651" y="28684"/>
                </a:cubicBezTo>
                <a:cubicBezTo>
                  <a:pt x="25154" y="28684"/>
                  <a:pt x="30756" y="27191"/>
                  <a:pt x="36046" y="25632"/>
                </a:cubicBezTo>
                <a:cubicBezTo>
                  <a:pt x="41465" y="24035"/>
                  <a:pt x="46862" y="22167"/>
                  <a:pt x="52380" y="21177"/>
                </a:cubicBezTo>
                <a:cubicBezTo>
                  <a:pt x="56587" y="20424"/>
                  <a:pt x="60828" y="20023"/>
                  <a:pt x="65073" y="20023"/>
                </a:cubicBezTo>
                <a:cubicBezTo>
                  <a:pt x="66363" y="20023"/>
                  <a:pt x="67654" y="20060"/>
                  <a:pt x="68944" y="20135"/>
                </a:cubicBezTo>
                <a:cubicBezTo>
                  <a:pt x="79965" y="20783"/>
                  <a:pt x="90870" y="24103"/>
                  <a:pt x="100937" y="29809"/>
                </a:cubicBezTo>
                <a:cubicBezTo>
                  <a:pt x="105755" y="32540"/>
                  <a:pt x="110519" y="35684"/>
                  <a:pt x="114557" y="40038"/>
                </a:cubicBezTo>
                <a:cubicBezTo>
                  <a:pt x="118056" y="43811"/>
                  <a:pt x="120978" y="48359"/>
                  <a:pt x="123419" y="53277"/>
                </a:cubicBezTo>
                <a:cubicBezTo>
                  <a:pt x="123600" y="53644"/>
                  <a:pt x="123773" y="54016"/>
                  <a:pt x="123950" y="54384"/>
                </a:cubicBezTo>
                <a:lnTo>
                  <a:pt x="123950" y="30590"/>
                </a:lnTo>
                <a:cubicBezTo>
                  <a:pt x="115011" y="23740"/>
                  <a:pt x="104675" y="20070"/>
                  <a:pt x="94699" y="16430"/>
                </a:cubicBezTo>
                <a:cubicBezTo>
                  <a:pt x="83278" y="12265"/>
                  <a:pt x="71945" y="7950"/>
                  <a:pt x="60279" y="4996"/>
                </a:cubicBezTo>
                <a:cubicBezTo>
                  <a:pt x="48938" y="2125"/>
                  <a:pt x="37275" y="0"/>
                  <a:pt x="25687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7" name="Google Shape;187;p7"/>
          <p:cNvSpPr/>
          <p:nvPr/>
        </p:nvSpPr>
        <p:spPr>
          <a:xfrm flipH="1">
            <a:off x="6139408" y="7389334"/>
            <a:ext cx="6105817" cy="2629683"/>
          </a:xfrm>
          <a:custGeom>
            <a:avLst/>
            <a:gdLst/>
            <a:ahLst/>
            <a:cxnLst/>
            <a:rect l="l" t="t" r="r" b="b"/>
            <a:pathLst>
              <a:path w="114434" h="49285" extrusionOk="0">
                <a:moveTo>
                  <a:pt x="97111" y="0"/>
                </a:moveTo>
                <a:cubicBezTo>
                  <a:pt x="92375" y="0"/>
                  <a:pt x="88229" y="4066"/>
                  <a:pt x="85079" y="8725"/>
                </a:cubicBezTo>
                <a:cubicBezTo>
                  <a:pt x="81036" y="14698"/>
                  <a:pt x="78056" y="22263"/>
                  <a:pt x="72346" y="26006"/>
                </a:cubicBezTo>
                <a:cubicBezTo>
                  <a:pt x="69011" y="28192"/>
                  <a:pt x="65286" y="29191"/>
                  <a:pt x="61597" y="29874"/>
                </a:cubicBezTo>
                <a:cubicBezTo>
                  <a:pt x="57172" y="30696"/>
                  <a:pt x="52733" y="31343"/>
                  <a:pt x="48270" y="31736"/>
                </a:cubicBezTo>
                <a:cubicBezTo>
                  <a:pt x="43819" y="32127"/>
                  <a:pt x="39334" y="32342"/>
                  <a:pt x="34849" y="32342"/>
                </a:cubicBezTo>
                <a:cubicBezTo>
                  <a:pt x="29827" y="32342"/>
                  <a:pt x="24804" y="32073"/>
                  <a:pt x="19828" y="31484"/>
                </a:cubicBezTo>
                <a:cubicBezTo>
                  <a:pt x="13156" y="30694"/>
                  <a:pt x="6527" y="29288"/>
                  <a:pt x="0" y="27342"/>
                </a:cubicBezTo>
                <a:lnTo>
                  <a:pt x="0" y="45284"/>
                </a:lnTo>
                <a:cubicBezTo>
                  <a:pt x="0" y="47494"/>
                  <a:pt x="1415" y="49285"/>
                  <a:pt x="3161" y="49285"/>
                </a:cubicBezTo>
                <a:lnTo>
                  <a:pt x="54554" y="49285"/>
                </a:lnTo>
                <a:cubicBezTo>
                  <a:pt x="57524" y="43691"/>
                  <a:pt x="61460" y="38933"/>
                  <a:pt x="66165" y="35699"/>
                </a:cubicBezTo>
                <a:cubicBezTo>
                  <a:pt x="74007" y="30307"/>
                  <a:pt x="82814" y="29860"/>
                  <a:pt x="91444" y="28199"/>
                </a:cubicBezTo>
                <a:cubicBezTo>
                  <a:pt x="94850" y="27544"/>
                  <a:pt x="98284" y="26656"/>
                  <a:pt x="101576" y="25345"/>
                </a:cubicBezTo>
                <a:cubicBezTo>
                  <a:pt x="104402" y="24220"/>
                  <a:pt x="107468" y="22637"/>
                  <a:pt x="109397" y="19658"/>
                </a:cubicBezTo>
                <a:cubicBezTo>
                  <a:pt x="114434" y="11884"/>
                  <a:pt x="106261" y="3395"/>
                  <a:pt x="100927" y="890"/>
                </a:cubicBezTo>
                <a:cubicBezTo>
                  <a:pt x="99620" y="276"/>
                  <a:pt x="98345" y="0"/>
                  <a:pt x="97111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8" name="Google Shape;188;p7"/>
          <p:cNvSpPr/>
          <p:nvPr/>
        </p:nvSpPr>
        <p:spPr>
          <a:xfrm flipH="1">
            <a:off x="2667657" y="9069132"/>
            <a:ext cx="5759265" cy="949909"/>
          </a:xfrm>
          <a:custGeom>
            <a:avLst/>
            <a:gdLst/>
            <a:ahLst/>
            <a:cxnLst/>
            <a:rect l="l" t="t" r="r" b="b"/>
            <a:pathLst>
              <a:path w="107939" h="17803" extrusionOk="0">
                <a:moveTo>
                  <a:pt x="27543" y="0"/>
                </a:moveTo>
                <a:cubicBezTo>
                  <a:pt x="27240" y="0"/>
                  <a:pt x="26937" y="6"/>
                  <a:pt x="26634" y="18"/>
                </a:cubicBezTo>
                <a:cubicBezTo>
                  <a:pt x="24027" y="121"/>
                  <a:pt x="21392" y="745"/>
                  <a:pt x="19094" y="2364"/>
                </a:cubicBezTo>
                <a:cubicBezTo>
                  <a:pt x="18481" y="2797"/>
                  <a:pt x="16577" y="4050"/>
                  <a:pt x="17537" y="5118"/>
                </a:cubicBezTo>
                <a:cubicBezTo>
                  <a:pt x="18117" y="5762"/>
                  <a:pt x="19161" y="5928"/>
                  <a:pt x="19890" y="6091"/>
                </a:cubicBezTo>
                <a:cubicBezTo>
                  <a:pt x="23855" y="6979"/>
                  <a:pt x="27949" y="6569"/>
                  <a:pt x="31949" y="6998"/>
                </a:cubicBezTo>
                <a:cubicBezTo>
                  <a:pt x="35180" y="7344"/>
                  <a:pt x="39652" y="7834"/>
                  <a:pt x="41798" y="11379"/>
                </a:cubicBezTo>
                <a:cubicBezTo>
                  <a:pt x="41873" y="11504"/>
                  <a:pt x="41874" y="11697"/>
                  <a:pt x="41748" y="11777"/>
                </a:cubicBezTo>
                <a:cubicBezTo>
                  <a:pt x="40684" y="12461"/>
                  <a:pt x="39488" y="12703"/>
                  <a:pt x="38262" y="12703"/>
                </a:cubicBezTo>
                <a:cubicBezTo>
                  <a:pt x="36542" y="12703"/>
                  <a:pt x="34763" y="12227"/>
                  <a:pt x="33207" y="11823"/>
                </a:cubicBezTo>
                <a:cubicBezTo>
                  <a:pt x="31601" y="11407"/>
                  <a:pt x="30013" y="10894"/>
                  <a:pt x="28412" y="10466"/>
                </a:cubicBezTo>
                <a:cubicBezTo>
                  <a:pt x="26593" y="9980"/>
                  <a:pt x="24742" y="9711"/>
                  <a:pt x="22919" y="9248"/>
                </a:cubicBezTo>
                <a:cubicBezTo>
                  <a:pt x="18811" y="8207"/>
                  <a:pt x="14751" y="6811"/>
                  <a:pt x="10581" y="6185"/>
                </a:cubicBezTo>
                <a:cubicBezTo>
                  <a:pt x="9499" y="6023"/>
                  <a:pt x="8286" y="5852"/>
                  <a:pt x="7075" y="5852"/>
                </a:cubicBezTo>
                <a:cubicBezTo>
                  <a:pt x="5505" y="5852"/>
                  <a:pt x="3938" y="6139"/>
                  <a:pt x="2667" y="7101"/>
                </a:cubicBezTo>
                <a:cubicBezTo>
                  <a:pt x="702" y="8588"/>
                  <a:pt x="1" y="12230"/>
                  <a:pt x="827" y="14868"/>
                </a:cubicBezTo>
                <a:cubicBezTo>
                  <a:pt x="1191" y="16035"/>
                  <a:pt x="1835" y="16995"/>
                  <a:pt x="2588" y="17803"/>
                </a:cubicBezTo>
                <a:lnTo>
                  <a:pt x="107349" y="17803"/>
                </a:lnTo>
                <a:cubicBezTo>
                  <a:pt x="107939" y="14229"/>
                  <a:pt x="104542" y="9947"/>
                  <a:pt x="102361" y="8404"/>
                </a:cubicBezTo>
                <a:cubicBezTo>
                  <a:pt x="99751" y="6560"/>
                  <a:pt x="96718" y="5974"/>
                  <a:pt x="93716" y="5974"/>
                </a:cubicBezTo>
                <a:cubicBezTo>
                  <a:pt x="92496" y="5974"/>
                  <a:pt x="91282" y="6070"/>
                  <a:pt x="90103" y="6219"/>
                </a:cubicBezTo>
                <a:cubicBezTo>
                  <a:pt x="87978" y="6486"/>
                  <a:pt x="85895" y="7048"/>
                  <a:pt x="83786" y="7444"/>
                </a:cubicBezTo>
                <a:cubicBezTo>
                  <a:pt x="81051" y="7961"/>
                  <a:pt x="78295" y="8278"/>
                  <a:pt x="75534" y="8442"/>
                </a:cubicBezTo>
                <a:cubicBezTo>
                  <a:pt x="74026" y="8532"/>
                  <a:pt x="72516" y="8576"/>
                  <a:pt x="71005" y="8576"/>
                </a:cubicBezTo>
                <a:cubicBezTo>
                  <a:pt x="66567" y="8576"/>
                  <a:pt x="62125" y="8194"/>
                  <a:pt x="57730" y="7447"/>
                </a:cubicBezTo>
                <a:cubicBezTo>
                  <a:pt x="52546" y="6565"/>
                  <a:pt x="47524" y="4962"/>
                  <a:pt x="42478" y="3264"/>
                </a:cubicBezTo>
                <a:cubicBezTo>
                  <a:pt x="37619" y="1632"/>
                  <a:pt x="32605" y="0"/>
                  <a:pt x="27543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9" name="Google Shape;189;p7"/>
          <p:cNvSpPr/>
          <p:nvPr/>
        </p:nvSpPr>
        <p:spPr>
          <a:xfrm flipH="1">
            <a:off x="516816" y="9063583"/>
            <a:ext cx="877877" cy="955777"/>
          </a:xfrm>
          <a:custGeom>
            <a:avLst/>
            <a:gdLst/>
            <a:ahLst/>
            <a:cxnLst/>
            <a:rect l="l" t="t" r="r" b="b"/>
            <a:pathLst>
              <a:path w="16453" h="17913" extrusionOk="0">
                <a:moveTo>
                  <a:pt x="3031" y="0"/>
                </a:moveTo>
                <a:cubicBezTo>
                  <a:pt x="3004" y="0"/>
                  <a:pt x="2977" y="1"/>
                  <a:pt x="2950" y="2"/>
                </a:cubicBezTo>
                <a:cubicBezTo>
                  <a:pt x="1" y="132"/>
                  <a:pt x="2474" y="3624"/>
                  <a:pt x="3374" y="4819"/>
                </a:cubicBezTo>
                <a:cubicBezTo>
                  <a:pt x="5353" y="7446"/>
                  <a:pt x="8065" y="13097"/>
                  <a:pt x="8485" y="17912"/>
                </a:cubicBezTo>
                <a:lnTo>
                  <a:pt x="16452" y="17912"/>
                </a:lnTo>
                <a:cubicBezTo>
                  <a:pt x="15488" y="16742"/>
                  <a:pt x="14559" y="15523"/>
                  <a:pt x="13682" y="14232"/>
                </a:cubicBezTo>
                <a:cubicBezTo>
                  <a:pt x="11356" y="10805"/>
                  <a:pt x="9597" y="6836"/>
                  <a:pt x="7171" y="3507"/>
                </a:cubicBezTo>
                <a:cubicBezTo>
                  <a:pt x="6176" y="2144"/>
                  <a:pt x="4651" y="0"/>
                  <a:pt x="3031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0" name="Google Shape;190;p7"/>
          <p:cNvSpPr/>
          <p:nvPr/>
        </p:nvSpPr>
        <p:spPr>
          <a:xfrm flipH="1">
            <a:off x="-237064" y="7956095"/>
            <a:ext cx="5768443" cy="2063036"/>
          </a:xfrm>
          <a:custGeom>
            <a:avLst/>
            <a:gdLst/>
            <a:ahLst/>
            <a:cxnLst/>
            <a:rect l="l" t="t" r="r" b="b"/>
            <a:pathLst>
              <a:path w="108111" h="38665" extrusionOk="0">
                <a:moveTo>
                  <a:pt x="45814" y="1"/>
                </a:moveTo>
                <a:cubicBezTo>
                  <a:pt x="35137" y="1"/>
                  <a:pt x="24388" y="2076"/>
                  <a:pt x="14090" y="5571"/>
                </a:cubicBezTo>
                <a:cubicBezTo>
                  <a:pt x="10624" y="6748"/>
                  <a:pt x="7061" y="8059"/>
                  <a:pt x="3946" y="10366"/>
                </a:cubicBezTo>
                <a:cubicBezTo>
                  <a:pt x="2615" y="11352"/>
                  <a:pt x="1078" y="12695"/>
                  <a:pt x="565" y="14641"/>
                </a:cubicBezTo>
                <a:cubicBezTo>
                  <a:pt x="1" y="16782"/>
                  <a:pt x="1151" y="18845"/>
                  <a:pt x="2414" y="20142"/>
                </a:cubicBezTo>
                <a:cubicBezTo>
                  <a:pt x="4524" y="22313"/>
                  <a:pt x="7328" y="22930"/>
                  <a:pt x="10110" y="22930"/>
                </a:cubicBezTo>
                <a:cubicBezTo>
                  <a:pt x="11691" y="22930"/>
                  <a:pt x="13266" y="22730"/>
                  <a:pt x="14702" y="22504"/>
                </a:cubicBezTo>
                <a:cubicBezTo>
                  <a:pt x="19304" y="21780"/>
                  <a:pt x="23791" y="20252"/>
                  <a:pt x="28307" y="18979"/>
                </a:cubicBezTo>
                <a:cubicBezTo>
                  <a:pt x="31469" y="18088"/>
                  <a:pt x="34583" y="17727"/>
                  <a:pt x="37812" y="17553"/>
                </a:cubicBezTo>
                <a:cubicBezTo>
                  <a:pt x="39567" y="17460"/>
                  <a:pt x="41324" y="17409"/>
                  <a:pt x="43081" y="17409"/>
                </a:cubicBezTo>
                <a:cubicBezTo>
                  <a:pt x="45289" y="17409"/>
                  <a:pt x="47497" y="17490"/>
                  <a:pt x="49701" y="17670"/>
                </a:cubicBezTo>
                <a:cubicBezTo>
                  <a:pt x="53900" y="18013"/>
                  <a:pt x="58120" y="18692"/>
                  <a:pt x="62182" y="20121"/>
                </a:cubicBezTo>
                <a:cubicBezTo>
                  <a:pt x="65643" y="21338"/>
                  <a:pt x="69140" y="23140"/>
                  <a:pt x="71836" y="26229"/>
                </a:cubicBezTo>
                <a:cubicBezTo>
                  <a:pt x="74556" y="29344"/>
                  <a:pt x="76197" y="34210"/>
                  <a:pt x="75759" y="38664"/>
                </a:cubicBezTo>
                <a:lnTo>
                  <a:pt x="85535" y="38664"/>
                </a:lnTo>
                <a:cubicBezTo>
                  <a:pt x="85296" y="35981"/>
                  <a:pt x="84353" y="33119"/>
                  <a:pt x="83500" y="31067"/>
                </a:cubicBezTo>
                <a:cubicBezTo>
                  <a:pt x="82723" y="29197"/>
                  <a:pt x="81831" y="27538"/>
                  <a:pt x="80681" y="26012"/>
                </a:cubicBezTo>
                <a:cubicBezTo>
                  <a:pt x="79935" y="25023"/>
                  <a:pt x="78306" y="23246"/>
                  <a:pt x="78633" y="21650"/>
                </a:cubicBezTo>
                <a:cubicBezTo>
                  <a:pt x="78840" y="20643"/>
                  <a:pt x="79649" y="20281"/>
                  <a:pt x="80449" y="20281"/>
                </a:cubicBezTo>
                <a:cubicBezTo>
                  <a:pt x="80893" y="20281"/>
                  <a:pt x="81334" y="20392"/>
                  <a:pt x="81670" y="20567"/>
                </a:cubicBezTo>
                <a:cubicBezTo>
                  <a:pt x="83214" y="21372"/>
                  <a:pt x="84460" y="23111"/>
                  <a:pt x="85532" y="24674"/>
                </a:cubicBezTo>
                <a:cubicBezTo>
                  <a:pt x="88081" y="28395"/>
                  <a:pt x="90008" y="32694"/>
                  <a:pt x="92680" y="36288"/>
                </a:cubicBezTo>
                <a:cubicBezTo>
                  <a:pt x="93289" y="37105"/>
                  <a:pt x="93919" y="37895"/>
                  <a:pt x="94562" y="38663"/>
                </a:cubicBezTo>
                <a:lnTo>
                  <a:pt x="104952" y="38663"/>
                </a:lnTo>
                <a:cubicBezTo>
                  <a:pt x="106677" y="38663"/>
                  <a:pt x="108077" y="36912"/>
                  <a:pt x="108110" y="34738"/>
                </a:cubicBezTo>
                <a:cubicBezTo>
                  <a:pt x="104684" y="32047"/>
                  <a:pt x="101346" y="29175"/>
                  <a:pt x="98018" y="26250"/>
                </a:cubicBezTo>
                <a:cubicBezTo>
                  <a:pt x="92264" y="21194"/>
                  <a:pt x="86645" y="15791"/>
                  <a:pt x="80705" y="11085"/>
                </a:cubicBezTo>
                <a:cubicBezTo>
                  <a:pt x="70628" y="3099"/>
                  <a:pt x="58598" y="156"/>
                  <a:pt x="46845" y="7"/>
                </a:cubicBezTo>
                <a:cubicBezTo>
                  <a:pt x="46501" y="3"/>
                  <a:pt x="46158" y="1"/>
                  <a:pt x="45814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1" name="Google Shape;191;p7"/>
          <p:cNvSpPr/>
          <p:nvPr/>
        </p:nvSpPr>
        <p:spPr>
          <a:xfrm flipH="1">
            <a:off x="-423708" y="-91463"/>
            <a:ext cx="5781195" cy="1061465"/>
          </a:xfrm>
          <a:custGeom>
            <a:avLst/>
            <a:gdLst/>
            <a:ahLst/>
            <a:cxnLst/>
            <a:rect l="l" t="t" r="r" b="b"/>
            <a:pathLst>
              <a:path w="108350" h="27758" extrusionOk="0">
                <a:moveTo>
                  <a:pt x="51648" y="1"/>
                </a:moveTo>
                <a:cubicBezTo>
                  <a:pt x="50846" y="407"/>
                  <a:pt x="50018" y="729"/>
                  <a:pt x="49203" y="1014"/>
                </a:cubicBezTo>
                <a:cubicBezTo>
                  <a:pt x="42065" y="3506"/>
                  <a:pt x="34586" y="3501"/>
                  <a:pt x="27241" y="3584"/>
                </a:cubicBezTo>
                <a:cubicBezTo>
                  <a:pt x="20757" y="3656"/>
                  <a:pt x="14163" y="3777"/>
                  <a:pt x="7797" y="5515"/>
                </a:cubicBezTo>
                <a:cubicBezTo>
                  <a:pt x="5715" y="6083"/>
                  <a:pt x="3438" y="6902"/>
                  <a:pt x="1858" y="8814"/>
                </a:cubicBezTo>
                <a:cubicBezTo>
                  <a:pt x="0" y="11058"/>
                  <a:pt x="83" y="14195"/>
                  <a:pt x="776" y="17107"/>
                </a:cubicBezTo>
                <a:cubicBezTo>
                  <a:pt x="2438" y="24097"/>
                  <a:pt x="7861" y="27758"/>
                  <a:pt x="13371" y="27758"/>
                </a:cubicBezTo>
                <a:cubicBezTo>
                  <a:pt x="13681" y="27758"/>
                  <a:pt x="13992" y="27746"/>
                  <a:pt x="14303" y="27723"/>
                </a:cubicBezTo>
                <a:cubicBezTo>
                  <a:pt x="20922" y="27226"/>
                  <a:pt x="26485" y="22282"/>
                  <a:pt x="32673" y="19847"/>
                </a:cubicBezTo>
                <a:cubicBezTo>
                  <a:pt x="36195" y="18461"/>
                  <a:pt x="39879" y="17578"/>
                  <a:pt x="43501" y="16728"/>
                </a:cubicBezTo>
                <a:cubicBezTo>
                  <a:pt x="47244" y="15849"/>
                  <a:pt x="51012" y="15131"/>
                  <a:pt x="54789" y="14515"/>
                </a:cubicBezTo>
                <a:cubicBezTo>
                  <a:pt x="62223" y="13302"/>
                  <a:pt x="69695" y="12486"/>
                  <a:pt x="77160" y="11610"/>
                </a:cubicBezTo>
                <a:cubicBezTo>
                  <a:pt x="86796" y="10479"/>
                  <a:pt x="96503" y="9420"/>
                  <a:pt x="106195" y="9420"/>
                </a:cubicBezTo>
                <a:cubicBezTo>
                  <a:pt x="106913" y="9420"/>
                  <a:pt x="107630" y="9426"/>
                  <a:pt x="108348" y="9438"/>
                </a:cubicBezTo>
                <a:lnTo>
                  <a:pt x="108348" y="4002"/>
                </a:lnTo>
                <a:cubicBezTo>
                  <a:pt x="108350" y="1793"/>
                  <a:pt x="106935" y="1"/>
                  <a:pt x="105190" y="1"/>
                </a:cubicBezTo>
                <a:lnTo>
                  <a:pt x="90762" y="1"/>
                </a:lnTo>
                <a:cubicBezTo>
                  <a:pt x="89703" y="1934"/>
                  <a:pt x="88395" y="3470"/>
                  <a:pt x="86599" y="4557"/>
                </a:cubicBezTo>
                <a:cubicBezTo>
                  <a:pt x="83877" y="6208"/>
                  <a:pt x="80880" y="7099"/>
                  <a:pt x="77918" y="7745"/>
                </a:cubicBezTo>
                <a:cubicBezTo>
                  <a:pt x="74349" y="8524"/>
                  <a:pt x="70756" y="9202"/>
                  <a:pt x="67162" y="9801"/>
                </a:cubicBezTo>
                <a:cubicBezTo>
                  <a:pt x="59627" y="11058"/>
                  <a:pt x="52047" y="11784"/>
                  <a:pt x="44534" y="13253"/>
                </a:cubicBezTo>
                <a:cubicBezTo>
                  <a:pt x="40916" y="13963"/>
                  <a:pt x="37300" y="14822"/>
                  <a:pt x="33793" y="16179"/>
                </a:cubicBezTo>
                <a:cubicBezTo>
                  <a:pt x="31120" y="17214"/>
                  <a:pt x="28648" y="18964"/>
                  <a:pt x="26050" y="20259"/>
                </a:cubicBezTo>
                <a:cubicBezTo>
                  <a:pt x="24092" y="21236"/>
                  <a:pt x="21957" y="22126"/>
                  <a:pt x="19819" y="22126"/>
                </a:cubicBezTo>
                <a:cubicBezTo>
                  <a:pt x="19398" y="22126"/>
                  <a:pt x="18976" y="22091"/>
                  <a:pt x="18556" y="22016"/>
                </a:cubicBezTo>
                <a:cubicBezTo>
                  <a:pt x="16742" y="21690"/>
                  <a:pt x="14667" y="20360"/>
                  <a:pt x="13727" y="18271"/>
                </a:cubicBezTo>
                <a:cubicBezTo>
                  <a:pt x="12111" y="14673"/>
                  <a:pt x="16343" y="12032"/>
                  <a:pt x="18335" y="10924"/>
                </a:cubicBezTo>
                <a:cubicBezTo>
                  <a:pt x="29038" y="4972"/>
                  <a:pt x="41116" y="7214"/>
                  <a:pt x="52462" y="6363"/>
                </a:cubicBezTo>
                <a:cubicBezTo>
                  <a:pt x="56489" y="6062"/>
                  <a:pt x="60477" y="5377"/>
                  <a:pt x="64377" y="4066"/>
                </a:cubicBezTo>
                <a:cubicBezTo>
                  <a:pt x="66858" y="3233"/>
                  <a:pt x="69388" y="2647"/>
                  <a:pt x="71900" y="1973"/>
                </a:cubicBezTo>
                <a:cubicBezTo>
                  <a:pt x="74066" y="1391"/>
                  <a:pt x="76235" y="775"/>
                  <a:pt x="78366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2" name="Google Shape;192;p7"/>
          <p:cNvSpPr/>
          <p:nvPr/>
        </p:nvSpPr>
        <p:spPr>
          <a:xfrm flipH="1">
            <a:off x="6928018" y="427154"/>
            <a:ext cx="5328036" cy="1152291"/>
          </a:xfrm>
          <a:custGeom>
            <a:avLst/>
            <a:gdLst/>
            <a:ahLst/>
            <a:cxnLst/>
            <a:rect l="l" t="t" r="r" b="b"/>
            <a:pathLst>
              <a:path w="99857" h="21596" extrusionOk="0">
                <a:moveTo>
                  <a:pt x="65198" y="399"/>
                </a:moveTo>
                <a:cubicBezTo>
                  <a:pt x="72321" y="399"/>
                  <a:pt x="79621" y="1791"/>
                  <a:pt x="86922" y="4550"/>
                </a:cubicBezTo>
                <a:cubicBezTo>
                  <a:pt x="89575" y="5554"/>
                  <a:pt x="92653" y="6864"/>
                  <a:pt x="95348" y="8979"/>
                </a:cubicBezTo>
                <a:cubicBezTo>
                  <a:pt x="98235" y="11247"/>
                  <a:pt x="99428" y="13677"/>
                  <a:pt x="98898" y="16206"/>
                </a:cubicBezTo>
                <a:cubicBezTo>
                  <a:pt x="98311" y="18994"/>
                  <a:pt x="95759" y="19972"/>
                  <a:pt x="93599" y="20511"/>
                </a:cubicBezTo>
                <a:cubicBezTo>
                  <a:pt x="91491" y="21039"/>
                  <a:pt x="89309" y="21193"/>
                  <a:pt x="87246" y="21193"/>
                </a:cubicBezTo>
                <a:cubicBezTo>
                  <a:pt x="86217" y="21193"/>
                  <a:pt x="85218" y="21155"/>
                  <a:pt x="84273" y="21106"/>
                </a:cubicBezTo>
                <a:cubicBezTo>
                  <a:pt x="78503" y="20800"/>
                  <a:pt x="72921" y="19852"/>
                  <a:pt x="67683" y="18295"/>
                </a:cubicBezTo>
                <a:cubicBezTo>
                  <a:pt x="64541" y="17362"/>
                  <a:pt x="61400" y="16083"/>
                  <a:pt x="58362" y="14847"/>
                </a:cubicBezTo>
                <a:cubicBezTo>
                  <a:pt x="53266" y="12773"/>
                  <a:pt x="47995" y="10628"/>
                  <a:pt x="42530" y="10025"/>
                </a:cubicBezTo>
                <a:cubicBezTo>
                  <a:pt x="41682" y="9932"/>
                  <a:pt x="40859" y="9885"/>
                  <a:pt x="40058" y="9885"/>
                </a:cubicBezTo>
                <a:cubicBezTo>
                  <a:pt x="36646" y="9885"/>
                  <a:pt x="33636" y="10728"/>
                  <a:pt x="31087" y="12400"/>
                </a:cubicBezTo>
                <a:cubicBezTo>
                  <a:pt x="26728" y="15269"/>
                  <a:pt x="22197" y="17122"/>
                  <a:pt x="17235" y="18071"/>
                </a:cubicBezTo>
                <a:cubicBezTo>
                  <a:pt x="13172" y="18848"/>
                  <a:pt x="9086" y="19070"/>
                  <a:pt x="5424" y="19070"/>
                </a:cubicBezTo>
                <a:cubicBezTo>
                  <a:pt x="3631" y="19070"/>
                  <a:pt x="1941" y="19017"/>
                  <a:pt x="403" y="18949"/>
                </a:cubicBezTo>
                <a:lnTo>
                  <a:pt x="403" y="11532"/>
                </a:lnTo>
                <a:cubicBezTo>
                  <a:pt x="2361" y="12661"/>
                  <a:pt x="4594" y="13456"/>
                  <a:pt x="7045" y="13900"/>
                </a:cubicBezTo>
                <a:cubicBezTo>
                  <a:pt x="8672" y="14195"/>
                  <a:pt x="10356" y="14343"/>
                  <a:pt x="12121" y="14343"/>
                </a:cubicBezTo>
                <a:cubicBezTo>
                  <a:pt x="13968" y="14343"/>
                  <a:pt x="15904" y="14181"/>
                  <a:pt x="17957" y="13858"/>
                </a:cubicBezTo>
                <a:cubicBezTo>
                  <a:pt x="23076" y="13055"/>
                  <a:pt x="27790" y="10978"/>
                  <a:pt x="32121" y="8853"/>
                </a:cubicBezTo>
                <a:lnTo>
                  <a:pt x="32595" y="8620"/>
                </a:lnTo>
                <a:cubicBezTo>
                  <a:pt x="37243" y="6337"/>
                  <a:pt x="42049" y="3980"/>
                  <a:pt x="47066" y="2784"/>
                </a:cubicBezTo>
                <a:cubicBezTo>
                  <a:pt x="53031" y="1361"/>
                  <a:pt x="58397" y="590"/>
                  <a:pt x="63469" y="426"/>
                </a:cubicBezTo>
                <a:cubicBezTo>
                  <a:pt x="64044" y="408"/>
                  <a:pt x="64620" y="399"/>
                  <a:pt x="65198" y="399"/>
                </a:cubicBezTo>
                <a:close/>
                <a:moveTo>
                  <a:pt x="65203" y="1"/>
                </a:moveTo>
                <a:cubicBezTo>
                  <a:pt x="64619" y="1"/>
                  <a:pt x="64036" y="10"/>
                  <a:pt x="63455" y="29"/>
                </a:cubicBezTo>
                <a:cubicBezTo>
                  <a:pt x="58355" y="192"/>
                  <a:pt x="52963" y="968"/>
                  <a:pt x="46970" y="2396"/>
                </a:cubicBezTo>
                <a:cubicBezTo>
                  <a:pt x="41911" y="3604"/>
                  <a:pt x="37084" y="5971"/>
                  <a:pt x="32416" y="8263"/>
                </a:cubicBezTo>
                <a:lnTo>
                  <a:pt x="31942" y="8496"/>
                </a:lnTo>
                <a:cubicBezTo>
                  <a:pt x="27640" y="10606"/>
                  <a:pt x="22957" y="12670"/>
                  <a:pt x="17892" y="13466"/>
                </a:cubicBezTo>
                <a:cubicBezTo>
                  <a:pt x="15860" y="13785"/>
                  <a:pt x="13946" y="13945"/>
                  <a:pt x="12120" y="13945"/>
                </a:cubicBezTo>
                <a:cubicBezTo>
                  <a:pt x="10379" y="13945"/>
                  <a:pt x="8719" y="13799"/>
                  <a:pt x="7116" y="13508"/>
                </a:cubicBezTo>
                <a:cubicBezTo>
                  <a:pt x="4584" y="13050"/>
                  <a:pt x="2294" y="12211"/>
                  <a:pt x="305" y="11012"/>
                </a:cubicBezTo>
                <a:lnTo>
                  <a:pt x="0" y="10828"/>
                </a:lnTo>
                <a:lnTo>
                  <a:pt x="0" y="19337"/>
                </a:lnTo>
                <a:lnTo>
                  <a:pt x="193" y="19345"/>
                </a:lnTo>
                <a:cubicBezTo>
                  <a:pt x="1788" y="19417"/>
                  <a:pt x="3552" y="19474"/>
                  <a:pt x="5427" y="19474"/>
                </a:cubicBezTo>
                <a:cubicBezTo>
                  <a:pt x="9110" y="19474"/>
                  <a:pt x="13220" y="19251"/>
                  <a:pt x="17311" y="18469"/>
                </a:cubicBezTo>
                <a:cubicBezTo>
                  <a:pt x="22324" y="17509"/>
                  <a:pt x="26904" y="15636"/>
                  <a:pt x="31309" y="12740"/>
                </a:cubicBezTo>
                <a:cubicBezTo>
                  <a:pt x="33791" y="11110"/>
                  <a:pt x="36725" y="10287"/>
                  <a:pt x="40058" y="10287"/>
                </a:cubicBezTo>
                <a:cubicBezTo>
                  <a:pt x="40845" y="10287"/>
                  <a:pt x="41654" y="10333"/>
                  <a:pt x="42485" y="10425"/>
                </a:cubicBezTo>
                <a:cubicBezTo>
                  <a:pt x="47895" y="11021"/>
                  <a:pt x="53139" y="13156"/>
                  <a:pt x="58211" y="15220"/>
                </a:cubicBezTo>
                <a:cubicBezTo>
                  <a:pt x="61257" y="16459"/>
                  <a:pt x="64408" y="17742"/>
                  <a:pt x="67568" y="18681"/>
                </a:cubicBezTo>
                <a:cubicBezTo>
                  <a:pt x="72838" y="20248"/>
                  <a:pt x="78452" y="21200"/>
                  <a:pt x="84253" y="21507"/>
                </a:cubicBezTo>
                <a:cubicBezTo>
                  <a:pt x="85207" y="21557"/>
                  <a:pt x="86216" y="21596"/>
                  <a:pt x="87255" y="21596"/>
                </a:cubicBezTo>
                <a:cubicBezTo>
                  <a:pt x="89341" y="21596"/>
                  <a:pt x="91554" y="21438"/>
                  <a:pt x="93697" y="20904"/>
                </a:cubicBezTo>
                <a:cubicBezTo>
                  <a:pt x="95795" y="20381"/>
                  <a:pt x="98654" y="19332"/>
                  <a:pt x="99293" y="16292"/>
                </a:cubicBezTo>
                <a:cubicBezTo>
                  <a:pt x="99857" y="13600"/>
                  <a:pt x="98614" y="11035"/>
                  <a:pt x="95596" y="8666"/>
                </a:cubicBezTo>
                <a:cubicBezTo>
                  <a:pt x="92859" y="6520"/>
                  <a:pt x="89747" y="5193"/>
                  <a:pt x="87062" y="4178"/>
                </a:cubicBezTo>
                <a:cubicBezTo>
                  <a:pt x="79719" y="1402"/>
                  <a:pt x="72371" y="1"/>
                  <a:pt x="6520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93" name="Google Shape;193;p7"/>
          <p:cNvGrpSpPr/>
          <p:nvPr/>
        </p:nvGrpSpPr>
        <p:grpSpPr>
          <a:xfrm>
            <a:off x="-247706" y="-296800"/>
            <a:ext cx="12503761" cy="2863653"/>
            <a:chOff x="-185781" y="-222600"/>
            <a:chExt cx="9377821" cy="2147740"/>
          </a:xfrm>
        </p:grpSpPr>
        <p:sp>
          <p:nvSpPr>
            <p:cNvPr id="194" name="Google Shape;194;p7"/>
            <p:cNvSpPr/>
            <p:nvPr/>
          </p:nvSpPr>
          <p:spPr>
            <a:xfrm flipH="1">
              <a:off x="-177898" y="-150047"/>
              <a:ext cx="9361814" cy="2075187"/>
            </a:xfrm>
            <a:custGeom>
              <a:avLst/>
              <a:gdLst/>
              <a:ahLst/>
              <a:cxnLst/>
              <a:rect l="l" t="t" r="r" b="b"/>
              <a:pathLst>
                <a:path w="233943" h="51857" extrusionOk="0">
                  <a:moveTo>
                    <a:pt x="114254" y="0"/>
                  </a:moveTo>
                  <a:cubicBezTo>
                    <a:pt x="113814" y="3337"/>
                    <a:pt x="107760" y="3970"/>
                    <a:pt x="105882" y="4185"/>
                  </a:cubicBezTo>
                  <a:cubicBezTo>
                    <a:pt x="103480" y="4463"/>
                    <a:pt x="101037" y="4580"/>
                    <a:pt x="98593" y="4580"/>
                  </a:cubicBezTo>
                  <a:cubicBezTo>
                    <a:pt x="96187" y="4580"/>
                    <a:pt x="93780" y="4466"/>
                    <a:pt x="91413" y="4277"/>
                  </a:cubicBezTo>
                  <a:cubicBezTo>
                    <a:pt x="83262" y="3622"/>
                    <a:pt x="75254" y="1586"/>
                    <a:pt x="67197" y="2"/>
                  </a:cubicBezTo>
                  <a:lnTo>
                    <a:pt x="3161" y="2"/>
                  </a:lnTo>
                  <a:cubicBezTo>
                    <a:pt x="1415" y="2"/>
                    <a:pt x="0" y="1794"/>
                    <a:pt x="0" y="4003"/>
                  </a:cubicBezTo>
                  <a:lnTo>
                    <a:pt x="0" y="12983"/>
                  </a:lnTo>
                  <a:cubicBezTo>
                    <a:pt x="752" y="13703"/>
                    <a:pt x="1532" y="14304"/>
                    <a:pt x="2202" y="14753"/>
                  </a:cubicBezTo>
                  <a:cubicBezTo>
                    <a:pt x="5867" y="17202"/>
                    <a:pt x="10108" y="17905"/>
                    <a:pt x="14266" y="17905"/>
                  </a:cubicBezTo>
                  <a:cubicBezTo>
                    <a:pt x="15542" y="17905"/>
                    <a:pt x="16811" y="17839"/>
                    <a:pt x="18052" y="17736"/>
                  </a:cubicBezTo>
                  <a:cubicBezTo>
                    <a:pt x="23329" y="17301"/>
                    <a:pt x="28524" y="16026"/>
                    <a:pt x="33704" y="14740"/>
                  </a:cubicBezTo>
                  <a:cubicBezTo>
                    <a:pt x="40948" y="12940"/>
                    <a:pt x="48135" y="10828"/>
                    <a:pt x="55442" y="9439"/>
                  </a:cubicBezTo>
                  <a:cubicBezTo>
                    <a:pt x="61321" y="8322"/>
                    <a:pt x="67233" y="7670"/>
                    <a:pt x="73167" y="7670"/>
                  </a:cubicBezTo>
                  <a:cubicBezTo>
                    <a:pt x="74688" y="7670"/>
                    <a:pt x="76210" y="7713"/>
                    <a:pt x="77734" y="7802"/>
                  </a:cubicBezTo>
                  <a:cubicBezTo>
                    <a:pt x="85106" y="8232"/>
                    <a:pt x="92423" y="9785"/>
                    <a:pt x="99530" y="12287"/>
                  </a:cubicBezTo>
                  <a:cubicBezTo>
                    <a:pt x="102317" y="13268"/>
                    <a:pt x="105115" y="14314"/>
                    <a:pt x="107858" y="15489"/>
                  </a:cubicBezTo>
                  <a:cubicBezTo>
                    <a:pt x="110332" y="16548"/>
                    <a:pt x="112809" y="17789"/>
                    <a:pt x="115004" y="19608"/>
                  </a:cubicBezTo>
                  <a:cubicBezTo>
                    <a:pt x="117824" y="21944"/>
                    <a:pt x="120303" y="25852"/>
                    <a:pt x="120226" y="30339"/>
                  </a:cubicBezTo>
                  <a:cubicBezTo>
                    <a:pt x="120101" y="37466"/>
                    <a:pt x="112935" y="40330"/>
                    <a:pt x="108516" y="41748"/>
                  </a:cubicBezTo>
                  <a:cubicBezTo>
                    <a:pt x="101630" y="43955"/>
                    <a:pt x="94414" y="44564"/>
                    <a:pt x="87337" y="44821"/>
                  </a:cubicBezTo>
                  <a:cubicBezTo>
                    <a:pt x="84855" y="44912"/>
                    <a:pt x="82371" y="44958"/>
                    <a:pt x="79887" y="44958"/>
                  </a:cubicBezTo>
                  <a:cubicBezTo>
                    <a:pt x="73140" y="44958"/>
                    <a:pt x="66393" y="44612"/>
                    <a:pt x="59673" y="43851"/>
                  </a:cubicBezTo>
                  <a:cubicBezTo>
                    <a:pt x="52128" y="42997"/>
                    <a:pt x="44620" y="41722"/>
                    <a:pt x="37128" y="40332"/>
                  </a:cubicBezTo>
                  <a:cubicBezTo>
                    <a:pt x="29596" y="38936"/>
                    <a:pt x="22076" y="37257"/>
                    <a:pt x="14513" y="36145"/>
                  </a:cubicBezTo>
                  <a:cubicBezTo>
                    <a:pt x="10469" y="35552"/>
                    <a:pt x="6279" y="35103"/>
                    <a:pt x="2100" y="35103"/>
                  </a:cubicBezTo>
                  <a:cubicBezTo>
                    <a:pt x="1400" y="35103"/>
                    <a:pt x="700" y="35116"/>
                    <a:pt x="0" y="35142"/>
                  </a:cubicBezTo>
                  <a:lnTo>
                    <a:pt x="0" y="41392"/>
                  </a:lnTo>
                  <a:cubicBezTo>
                    <a:pt x="3897" y="40406"/>
                    <a:pt x="7757" y="39113"/>
                    <a:pt x="11701" y="38520"/>
                  </a:cubicBezTo>
                  <a:cubicBezTo>
                    <a:pt x="12850" y="38347"/>
                    <a:pt x="14002" y="38268"/>
                    <a:pt x="15153" y="38268"/>
                  </a:cubicBezTo>
                  <a:cubicBezTo>
                    <a:pt x="18352" y="38268"/>
                    <a:pt x="21545" y="38880"/>
                    <a:pt x="24665" y="39789"/>
                  </a:cubicBezTo>
                  <a:cubicBezTo>
                    <a:pt x="29176" y="41103"/>
                    <a:pt x="33559" y="43015"/>
                    <a:pt x="37996" y="44675"/>
                  </a:cubicBezTo>
                  <a:cubicBezTo>
                    <a:pt x="42689" y="46433"/>
                    <a:pt x="47479" y="47692"/>
                    <a:pt x="52300" y="48740"/>
                  </a:cubicBezTo>
                  <a:cubicBezTo>
                    <a:pt x="61496" y="50745"/>
                    <a:pt x="70937" y="51857"/>
                    <a:pt x="80373" y="51857"/>
                  </a:cubicBezTo>
                  <a:cubicBezTo>
                    <a:pt x="91348" y="51857"/>
                    <a:pt x="102317" y="50352"/>
                    <a:pt x="112889" y="46997"/>
                  </a:cubicBezTo>
                  <a:cubicBezTo>
                    <a:pt x="122215" y="44038"/>
                    <a:pt x="130897" y="39216"/>
                    <a:pt x="139694" y="34414"/>
                  </a:cubicBezTo>
                  <a:cubicBezTo>
                    <a:pt x="143466" y="32352"/>
                    <a:pt x="147358" y="30634"/>
                    <a:pt x="151383" y="29556"/>
                  </a:cubicBezTo>
                  <a:cubicBezTo>
                    <a:pt x="155813" y="28370"/>
                    <a:pt x="160303" y="28105"/>
                    <a:pt x="164816" y="27914"/>
                  </a:cubicBezTo>
                  <a:cubicBezTo>
                    <a:pt x="167320" y="27807"/>
                    <a:pt x="169825" y="27756"/>
                    <a:pt x="172331" y="27756"/>
                  </a:cubicBezTo>
                  <a:cubicBezTo>
                    <a:pt x="189289" y="27756"/>
                    <a:pt x="206270" y="30094"/>
                    <a:pt x="222996" y="33398"/>
                  </a:cubicBezTo>
                  <a:cubicBezTo>
                    <a:pt x="226644" y="34116"/>
                    <a:pt x="230302" y="34924"/>
                    <a:pt x="233942" y="35864"/>
                  </a:cubicBezTo>
                  <a:lnTo>
                    <a:pt x="233942" y="9938"/>
                  </a:lnTo>
                  <a:cubicBezTo>
                    <a:pt x="233216" y="9925"/>
                    <a:pt x="232489" y="9919"/>
                    <a:pt x="231762" y="9919"/>
                  </a:cubicBezTo>
                  <a:cubicBezTo>
                    <a:pt x="219843" y="9919"/>
                    <a:pt x="207922" y="11530"/>
                    <a:pt x="196068" y="12904"/>
                  </a:cubicBezTo>
                  <a:cubicBezTo>
                    <a:pt x="188339" y="13801"/>
                    <a:pt x="180609" y="14806"/>
                    <a:pt x="172944" y="16393"/>
                  </a:cubicBezTo>
                  <a:cubicBezTo>
                    <a:pt x="169135" y="17181"/>
                    <a:pt x="165343" y="18112"/>
                    <a:pt x="161591" y="19260"/>
                  </a:cubicBezTo>
                  <a:cubicBezTo>
                    <a:pt x="158213" y="20291"/>
                    <a:pt x="155063" y="21813"/>
                    <a:pt x="151893" y="23606"/>
                  </a:cubicBezTo>
                  <a:cubicBezTo>
                    <a:pt x="147715" y="25970"/>
                    <a:pt x="143374" y="28204"/>
                    <a:pt x="138868" y="28204"/>
                  </a:cubicBezTo>
                  <a:cubicBezTo>
                    <a:pt x="137422" y="28204"/>
                    <a:pt x="135960" y="27974"/>
                    <a:pt x="134480" y="27445"/>
                  </a:cubicBezTo>
                  <a:cubicBezTo>
                    <a:pt x="129632" y="25711"/>
                    <a:pt x="125716" y="20547"/>
                    <a:pt x="125484" y="13951"/>
                  </a:cubicBezTo>
                  <a:cubicBezTo>
                    <a:pt x="125286" y="8300"/>
                    <a:pt x="129601" y="6027"/>
                    <a:pt x="133294" y="5020"/>
                  </a:cubicBezTo>
                  <a:cubicBezTo>
                    <a:pt x="139570" y="3307"/>
                    <a:pt x="146074" y="3151"/>
                    <a:pt x="152463" y="3078"/>
                  </a:cubicBezTo>
                  <a:cubicBezTo>
                    <a:pt x="160083" y="2991"/>
                    <a:pt x="167851" y="3042"/>
                    <a:pt x="175233" y="328"/>
                  </a:cubicBezTo>
                  <a:cubicBezTo>
                    <a:pt x="175511" y="226"/>
                    <a:pt x="175788" y="116"/>
                    <a:pt x="176066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5" name="Google Shape;195;p7"/>
            <p:cNvSpPr/>
            <p:nvPr/>
          </p:nvSpPr>
          <p:spPr>
            <a:xfrm flipH="1">
              <a:off x="-185781" y="-222600"/>
              <a:ext cx="9377821" cy="2090634"/>
            </a:xfrm>
            <a:custGeom>
              <a:avLst/>
              <a:gdLst/>
              <a:ahLst/>
              <a:cxnLst/>
              <a:rect l="l" t="t" r="r" b="b"/>
              <a:pathLst>
                <a:path w="234343" h="52243" extrusionOk="0">
                  <a:moveTo>
                    <a:pt x="67361" y="400"/>
                  </a:moveTo>
                  <a:cubicBezTo>
                    <a:pt x="69340" y="790"/>
                    <a:pt x="71349" y="1215"/>
                    <a:pt x="73292" y="1625"/>
                  </a:cubicBezTo>
                  <a:cubicBezTo>
                    <a:pt x="79265" y="2884"/>
                    <a:pt x="85439" y="4185"/>
                    <a:pt x="91598" y="4680"/>
                  </a:cubicBezTo>
                  <a:cubicBezTo>
                    <a:pt x="94144" y="4885"/>
                    <a:pt x="96537" y="4987"/>
                    <a:pt x="98805" y="4987"/>
                  </a:cubicBezTo>
                  <a:cubicBezTo>
                    <a:pt x="101387" y="4987"/>
                    <a:pt x="103808" y="4854"/>
                    <a:pt x="106108" y="4590"/>
                  </a:cubicBezTo>
                  <a:lnTo>
                    <a:pt x="106218" y="4577"/>
                  </a:lnTo>
                  <a:cubicBezTo>
                    <a:pt x="108158" y="4354"/>
                    <a:pt x="114000" y="3685"/>
                    <a:pt x="114628" y="406"/>
                  </a:cubicBezTo>
                  <a:lnTo>
                    <a:pt x="175193" y="406"/>
                  </a:lnTo>
                  <a:cubicBezTo>
                    <a:pt x="168249" y="2915"/>
                    <a:pt x="160889" y="2994"/>
                    <a:pt x="153768" y="3069"/>
                  </a:cubicBezTo>
                  <a:lnTo>
                    <a:pt x="152665" y="3082"/>
                  </a:lnTo>
                  <a:cubicBezTo>
                    <a:pt x="145764" y="3162"/>
                    <a:pt x="139551" y="3364"/>
                    <a:pt x="133446" y="5030"/>
                  </a:cubicBezTo>
                  <a:cubicBezTo>
                    <a:pt x="128003" y="6516"/>
                    <a:pt x="125326" y="9588"/>
                    <a:pt x="125487" y="14164"/>
                  </a:cubicBezTo>
                  <a:cubicBezTo>
                    <a:pt x="125709" y="20471"/>
                    <a:pt x="129379" y="25966"/>
                    <a:pt x="134618" y="27839"/>
                  </a:cubicBezTo>
                  <a:cubicBezTo>
                    <a:pt x="136131" y="28380"/>
                    <a:pt x="137619" y="28617"/>
                    <a:pt x="139091" y="28617"/>
                  </a:cubicBezTo>
                  <a:cubicBezTo>
                    <a:pt x="143547" y="28617"/>
                    <a:pt x="147847" y="26448"/>
                    <a:pt x="152196" y="23987"/>
                  </a:cubicBezTo>
                  <a:cubicBezTo>
                    <a:pt x="155813" y="21943"/>
                    <a:pt x="158880" y="20567"/>
                    <a:pt x="161854" y="19658"/>
                  </a:cubicBezTo>
                  <a:cubicBezTo>
                    <a:pt x="165379" y="18581"/>
                    <a:pt x="169085" y="17643"/>
                    <a:pt x="173189" y="16795"/>
                  </a:cubicBezTo>
                  <a:cubicBezTo>
                    <a:pt x="180974" y="15181"/>
                    <a:pt x="188894" y="14166"/>
                    <a:pt x="196294" y="13308"/>
                  </a:cubicBezTo>
                  <a:cubicBezTo>
                    <a:pt x="197767" y="13138"/>
                    <a:pt x="199245" y="12964"/>
                    <a:pt x="200722" y="12788"/>
                  </a:cubicBezTo>
                  <a:cubicBezTo>
                    <a:pt x="210970" y="11576"/>
                    <a:pt x="221543" y="10326"/>
                    <a:pt x="231999" y="10326"/>
                  </a:cubicBezTo>
                  <a:cubicBezTo>
                    <a:pt x="232648" y="10326"/>
                    <a:pt x="233296" y="10331"/>
                    <a:pt x="233944" y="10341"/>
                  </a:cubicBezTo>
                  <a:lnTo>
                    <a:pt x="233944" y="35809"/>
                  </a:lnTo>
                  <a:cubicBezTo>
                    <a:pt x="230629" y="34959"/>
                    <a:pt x="227123" y="34173"/>
                    <a:pt x="223236" y="33405"/>
                  </a:cubicBezTo>
                  <a:cubicBezTo>
                    <a:pt x="203906" y="29587"/>
                    <a:pt x="187591" y="27758"/>
                    <a:pt x="172597" y="27758"/>
                  </a:cubicBezTo>
                  <a:cubicBezTo>
                    <a:pt x="170032" y="27758"/>
                    <a:pt x="167505" y="27812"/>
                    <a:pt x="165009" y="27918"/>
                  </a:cubicBezTo>
                  <a:cubicBezTo>
                    <a:pt x="160422" y="28112"/>
                    <a:pt x="155941" y="28387"/>
                    <a:pt x="151533" y="29567"/>
                  </a:cubicBezTo>
                  <a:cubicBezTo>
                    <a:pt x="147826" y="30560"/>
                    <a:pt x="143986" y="32153"/>
                    <a:pt x="139798" y="34441"/>
                  </a:cubicBezTo>
                  <a:lnTo>
                    <a:pt x="138875" y="34945"/>
                  </a:lnTo>
                  <a:cubicBezTo>
                    <a:pt x="130584" y="39473"/>
                    <a:pt x="122011" y="44161"/>
                    <a:pt x="113029" y="47009"/>
                  </a:cubicBezTo>
                  <a:cubicBezTo>
                    <a:pt x="102889" y="50226"/>
                    <a:pt x="91919" y="51840"/>
                    <a:pt x="80509" y="51840"/>
                  </a:cubicBezTo>
                  <a:cubicBezTo>
                    <a:pt x="71401" y="51840"/>
                    <a:pt x="62013" y="50811"/>
                    <a:pt x="52541" y="48749"/>
                  </a:cubicBezTo>
                  <a:cubicBezTo>
                    <a:pt x="46930" y="47526"/>
                    <a:pt x="42394" y="46236"/>
                    <a:pt x="38264" y="44691"/>
                  </a:cubicBezTo>
                  <a:cubicBezTo>
                    <a:pt x="36953" y="44199"/>
                    <a:pt x="35624" y="43678"/>
                    <a:pt x="34338" y="43172"/>
                  </a:cubicBezTo>
                  <a:cubicBezTo>
                    <a:pt x="31276" y="41971"/>
                    <a:pt x="28107" y="40726"/>
                    <a:pt x="24921" y="39799"/>
                  </a:cubicBezTo>
                  <a:cubicBezTo>
                    <a:pt x="21414" y="38777"/>
                    <a:pt x="18247" y="38271"/>
                    <a:pt x="15326" y="38271"/>
                  </a:cubicBezTo>
                  <a:cubicBezTo>
                    <a:pt x="14137" y="38271"/>
                    <a:pt x="12987" y="38356"/>
                    <a:pt x="11874" y="38521"/>
                  </a:cubicBezTo>
                  <a:cubicBezTo>
                    <a:pt x="9119" y="38936"/>
                    <a:pt x="6366" y="39703"/>
                    <a:pt x="3703" y="40442"/>
                  </a:cubicBezTo>
                  <a:cubicBezTo>
                    <a:pt x="2622" y="40742"/>
                    <a:pt x="1508" y="41053"/>
                    <a:pt x="406" y="41335"/>
                  </a:cubicBezTo>
                  <a:lnTo>
                    <a:pt x="406" y="35538"/>
                  </a:lnTo>
                  <a:cubicBezTo>
                    <a:pt x="1027" y="35516"/>
                    <a:pt x="1658" y="35506"/>
                    <a:pt x="2301" y="35506"/>
                  </a:cubicBezTo>
                  <a:cubicBezTo>
                    <a:pt x="5902" y="35506"/>
                    <a:pt x="9901" y="35844"/>
                    <a:pt x="14687" y="36547"/>
                  </a:cubicBezTo>
                  <a:cubicBezTo>
                    <a:pt x="19745" y="37290"/>
                    <a:pt x="24868" y="38304"/>
                    <a:pt x="29822" y="39284"/>
                  </a:cubicBezTo>
                  <a:cubicBezTo>
                    <a:pt x="32271" y="39769"/>
                    <a:pt x="34802" y="40270"/>
                    <a:pt x="37296" y="40733"/>
                  </a:cubicBezTo>
                  <a:cubicBezTo>
                    <a:pt x="43914" y="41961"/>
                    <a:pt x="51770" y="43339"/>
                    <a:pt x="59854" y="44254"/>
                  </a:cubicBezTo>
                  <a:cubicBezTo>
                    <a:pt x="66359" y="44990"/>
                    <a:pt x="73165" y="45361"/>
                    <a:pt x="80163" y="45361"/>
                  </a:cubicBezTo>
                  <a:cubicBezTo>
                    <a:pt x="82603" y="45361"/>
                    <a:pt x="85067" y="45316"/>
                    <a:pt x="87550" y="45225"/>
                  </a:cubicBezTo>
                  <a:cubicBezTo>
                    <a:pt x="94026" y="44991"/>
                    <a:pt x="101613" y="44441"/>
                    <a:pt x="108780" y="42142"/>
                  </a:cubicBezTo>
                  <a:cubicBezTo>
                    <a:pt x="113810" y="40529"/>
                    <a:pt x="120508" y="37574"/>
                    <a:pt x="120629" y="30544"/>
                  </a:cubicBezTo>
                  <a:cubicBezTo>
                    <a:pt x="120696" y="26529"/>
                    <a:pt x="118718" y="22458"/>
                    <a:pt x="115334" y="19654"/>
                  </a:cubicBezTo>
                  <a:cubicBezTo>
                    <a:pt x="112985" y="17708"/>
                    <a:pt x="110379" y="16465"/>
                    <a:pt x="108140" y="15506"/>
                  </a:cubicBezTo>
                  <a:cubicBezTo>
                    <a:pt x="105719" y="14467"/>
                    <a:pt x="103070" y="13450"/>
                    <a:pt x="99798" y="12298"/>
                  </a:cubicBezTo>
                  <a:cubicBezTo>
                    <a:pt x="92520" y="9735"/>
                    <a:pt x="85169" y="8223"/>
                    <a:pt x="77949" y="7802"/>
                  </a:cubicBezTo>
                  <a:cubicBezTo>
                    <a:pt x="76425" y="7713"/>
                    <a:pt x="74890" y="7669"/>
                    <a:pt x="73339" y="7669"/>
                  </a:cubicBezTo>
                  <a:cubicBezTo>
                    <a:pt x="67706" y="7669"/>
                    <a:pt x="61863" y="8255"/>
                    <a:pt x="55605" y="9443"/>
                  </a:cubicBezTo>
                  <a:cubicBezTo>
                    <a:pt x="50502" y="10413"/>
                    <a:pt x="45374" y="11757"/>
                    <a:pt x="40416" y="13057"/>
                  </a:cubicBezTo>
                  <a:cubicBezTo>
                    <a:pt x="38267" y="13620"/>
                    <a:pt x="36046" y="14201"/>
                    <a:pt x="33857" y="14746"/>
                  </a:cubicBezTo>
                  <a:cubicBezTo>
                    <a:pt x="29050" y="15939"/>
                    <a:pt x="23603" y="17293"/>
                    <a:pt x="18238" y="17736"/>
                  </a:cubicBezTo>
                  <a:cubicBezTo>
                    <a:pt x="17038" y="17835"/>
                    <a:pt x="15751" y="17910"/>
                    <a:pt x="14415" y="17910"/>
                  </a:cubicBezTo>
                  <a:cubicBezTo>
                    <a:pt x="10534" y="17910"/>
                    <a:pt x="6246" y="17280"/>
                    <a:pt x="2517" y="14787"/>
                  </a:cubicBezTo>
                  <a:cubicBezTo>
                    <a:pt x="2004" y="14446"/>
                    <a:pt x="1229" y="13878"/>
                    <a:pt x="403" y="13098"/>
                  </a:cubicBezTo>
                  <a:lnTo>
                    <a:pt x="403" y="4204"/>
                  </a:lnTo>
                  <a:cubicBezTo>
                    <a:pt x="403" y="2108"/>
                    <a:pt x="1731" y="405"/>
                    <a:pt x="3364" y="405"/>
                  </a:cubicBezTo>
                  <a:lnTo>
                    <a:pt x="67361" y="400"/>
                  </a:lnTo>
                  <a:close/>
                  <a:moveTo>
                    <a:pt x="114278" y="0"/>
                  </a:moveTo>
                  <a:lnTo>
                    <a:pt x="114255" y="176"/>
                  </a:lnTo>
                  <a:cubicBezTo>
                    <a:pt x="113845" y="3294"/>
                    <a:pt x="108068" y="3957"/>
                    <a:pt x="106170" y="4175"/>
                  </a:cubicBezTo>
                  <a:lnTo>
                    <a:pt x="106061" y="4187"/>
                  </a:lnTo>
                  <a:cubicBezTo>
                    <a:pt x="103777" y="4451"/>
                    <a:pt x="101371" y="4582"/>
                    <a:pt x="98803" y="4582"/>
                  </a:cubicBezTo>
                  <a:cubicBezTo>
                    <a:pt x="96546" y="4582"/>
                    <a:pt x="94164" y="4481"/>
                    <a:pt x="91630" y="4277"/>
                  </a:cubicBezTo>
                  <a:cubicBezTo>
                    <a:pt x="85496" y="3785"/>
                    <a:pt x="79335" y="2485"/>
                    <a:pt x="73374" y="1229"/>
                  </a:cubicBezTo>
                  <a:cubicBezTo>
                    <a:pt x="71430" y="820"/>
                    <a:pt x="69420" y="395"/>
                    <a:pt x="67400" y="2"/>
                  </a:cubicBezTo>
                  <a:lnTo>
                    <a:pt x="3365" y="2"/>
                  </a:lnTo>
                  <a:cubicBezTo>
                    <a:pt x="1511" y="2"/>
                    <a:pt x="3" y="1889"/>
                    <a:pt x="3" y="4205"/>
                  </a:cubicBezTo>
                  <a:lnTo>
                    <a:pt x="3" y="13267"/>
                  </a:lnTo>
                  <a:lnTo>
                    <a:pt x="66" y="13327"/>
                  </a:lnTo>
                  <a:cubicBezTo>
                    <a:pt x="935" y="14157"/>
                    <a:pt x="1758" y="14760"/>
                    <a:pt x="2295" y="15120"/>
                  </a:cubicBezTo>
                  <a:cubicBezTo>
                    <a:pt x="6107" y="17668"/>
                    <a:pt x="10473" y="18312"/>
                    <a:pt x="14416" y="18312"/>
                  </a:cubicBezTo>
                  <a:cubicBezTo>
                    <a:pt x="15764" y="18312"/>
                    <a:pt x="17063" y="18236"/>
                    <a:pt x="18274" y="18136"/>
                  </a:cubicBezTo>
                  <a:cubicBezTo>
                    <a:pt x="23670" y="17692"/>
                    <a:pt x="29134" y="16335"/>
                    <a:pt x="33955" y="15136"/>
                  </a:cubicBezTo>
                  <a:cubicBezTo>
                    <a:pt x="36148" y="14591"/>
                    <a:pt x="38370" y="14008"/>
                    <a:pt x="40521" y="13444"/>
                  </a:cubicBezTo>
                  <a:cubicBezTo>
                    <a:pt x="45471" y="12145"/>
                    <a:pt x="50591" y="10802"/>
                    <a:pt x="55682" y="9836"/>
                  </a:cubicBezTo>
                  <a:cubicBezTo>
                    <a:pt x="61914" y="8652"/>
                    <a:pt x="67733" y="8068"/>
                    <a:pt x="73339" y="8068"/>
                  </a:cubicBezTo>
                  <a:cubicBezTo>
                    <a:pt x="74883" y="8068"/>
                    <a:pt x="76410" y="8112"/>
                    <a:pt x="77924" y="8200"/>
                  </a:cubicBezTo>
                  <a:cubicBezTo>
                    <a:pt x="85109" y="8620"/>
                    <a:pt x="92423" y="10126"/>
                    <a:pt x="99664" y="12674"/>
                  </a:cubicBezTo>
                  <a:cubicBezTo>
                    <a:pt x="102926" y="13823"/>
                    <a:pt x="105569" y="14839"/>
                    <a:pt x="107978" y="15872"/>
                  </a:cubicBezTo>
                  <a:cubicBezTo>
                    <a:pt x="110192" y="16820"/>
                    <a:pt x="112765" y="18046"/>
                    <a:pt x="115074" y="19959"/>
                  </a:cubicBezTo>
                  <a:cubicBezTo>
                    <a:pt x="118366" y="22686"/>
                    <a:pt x="120289" y="26638"/>
                    <a:pt x="120224" y="30531"/>
                  </a:cubicBezTo>
                  <a:cubicBezTo>
                    <a:pt x="120108" y="37304"/>
                    <a:pt x="113565" y="40179"/>
                    <a:pt x="108656" y="41753"/>
                  </a:cubicBezTo>
                  <a:cubicBezTo>
                    <a:pt x="101534" y="44037"/>
                    <a:pt x="93982" y="44584"/>
                    <a:pt x="87532" y="44818"/>
                  </a:cubicBezTo>
                  <a:cubicBezTo>
                    <a:pt x="85053" y="44908"/>
                    <a:pt x="82593" y="44953"/>
                    <a:pt x="80156" y="44953"/>
                  </a:cubicBezTo>
                  <a:cubicBezTo>
                    <a:pt x="73174" y="44953"/>
                    <a:pt x="66385" y="44584"/>
                    <a:pt x="59897" y="43849"/>
                  </a:cubicBezTo>
                  <a:cubicBezTo>
                    <a:pt x="51824" y="42936"/>
                    <a:pt x="43978" y="41560"/>
                    <a:pt x="37366" y="40335"/>
                  </a:cubicBezTo>
                  <a:cubicBezTo>
                    <a:pt x="34874" y="39874"/>
                    <a:pt x="32343" y="39371"/>
                    <a:pt x="29894" y="38889"/>
                  </a:cubicBezTo>
                  <a:cubicBezTo>
                    <a:pt x="24935" y="37906"/>
                    <a:pt x="19807" y="36891"/>
                    <a:pt x="14740" y="36147"/>
                  </a:cubicBezTo>
                  <a:cubicBezTo>
                    <a:pt x="9938" y="35440"/>
                    <a:pt x="5923" y="35101"/>
                    <a:pt x="2306" y="35101"/>
                  </a:cubicBezTo>
                  <a:cubicBezTo>
                    <a:pt x="1587" y="35101"/>
                    <a:pt x="884" y="35114"/>
                    <a:pt x="193" y="35141"/>
                  </a:cubicBezTo>
                  <a:lnTo>
                    <a:pt x="0" y="35148"/>
                  </a:lnTo>
                  <a:lnTo>
                    <a:pt x="0" y="41850"/>
                  </a:lnTo>
                  <a:lnTo>
                    <a:pt x="250" y="41789"/>
                  </a:lnTo>
                  <a:cubicBezTo>
                    <a:pt x="1438" y="41486"/>
                    <a:pt x="2642" y="41153"/>
                    <a:pt x="3807" y="40829"/>
                  </a:cubicBezTo>
                  <a:cubicBezTo>
                    <a:pt x="6459" y="40093"/>
                    <a:pt x="9201" y="39331"/>
                    <a:pt x="11931" y="38920"/>
                  </a:cubicBezTo>
                  <a:cubicBezTo>
                    <a:pt x="13025" y="38755"/>
                    <a:pt x="14155" y="38672"/>
                    <a:pt x="15326" y="38672"/>
                  </a:cubicBezTo>
                  <a:cubicBezTo>
                    <a:pt x="18207" y="38672"/>
                    <a:pt x="21339" y="39173"/>
                    <a:pt x="24808" y="40183"/>
                  </a:cubicBezTo>
                  <a:cubicBezTo>
                    <a:pt x="27977" y="41106"/>
                    <a:pt x="31136" y="42346"/>
                    <a:pt x="34192" y="43547"/>
                  </a:cubicBezTo>
                  <a:cubicBezTo>
                    <a:pt x="35480" y="44051"/>
                    <a:pt x="36810" y="44575"/>
                    <a:pt x="38124" y="45065"/>
                  </a:cubicBezTo>
                  <a:cubicBezTo>
                    <a:pt x="42272" y="46618"/>
                    <a:pt x="46826" y="47913"/>
                    <a:pt x="52458" y="49140"/>
                  </a:cubicBezTo>
                  <a:cubicBezTo>
                    <a:pt x="61960" y="51209"/>
                    <a:pt x="71376" y="52242"/>
                    <a:pt x="80515" y="52242"/>
                  </a:cubicBezTo>
                  <a:cubicBezTo>
                    <a:pt x="91963" y="52242"/>
                    <a:pt x="102972" y="50622"/>
                    <a:pt x="113151" y="47393"/>
                  </a:cubicBezTo>
                  <a:cubicBezTo>
                    <a:pt x="122171" y="44531"/>
                    <a:pt x="130760" y="39837"/>
                    <a:pt x="139068" y="35298"/>
                  </a:cubicBezTo>
                  <a:lnTo>
                    <a:pt x="139990" y="34794"/>
                  </a:lnTo>
                  <a:cubicBezTo>
                    <a:pt x="144149" y="32523"/>
                    <a:pt x="147959" y="30939"/>
                    <a:pt x="151635" y="29954"/>
                  </a:cubicBezTo>
                  <a:cubicBezTo>
                    <a:pt x="156001" y="28784"/>
                    <a:pt x="160459" y="28512"/>
                    <a:pt x="165023" y="28318"/>
                  </a:cubicBezTo>
                  <a:cubicBezTo>
                    <a:pt x="167510" y="28212"/>
                    <a:pt x="170027" y="28159"/>
                    <a:pt x="172583" y="28159"/>
                  </a:cubicBezTo>
                  <a:cubicBezTo>
                    <a:pt x="187551" y="28159"/>
                    <a:pt x="203846" y="29985"/>
                    <a:pt x="223155" y="33798"/>
                  </a:cubicBezTo>
                  <a:cubicBezTo>
                    <a:pt x="227133" y="34583"/>
                    <a:pt x="230708" y="35389"/>
                    <a:pt x="234091" y="36262"/>
                  </a:cubicBezTo>
                  <a:lnTo>
                    <a:pt x="234343" y="36327"/>
                  </a:lnTo>
                  <a:lnTo>
                    <a:pt x="234343" y="9942"/>
                  </a:lnTo>
                  <a:lnTo>
                    <a:pt x="234144" y="9938"/>
                  </a:lnTo>
                  <a:cubicBezTo>
                    <a:pt x="233436" y="9926"/>
                    <a:pt x="232728" y="9920"/>
                    <a:pt x="232019" y="9920"/>
                  </a:cubicBezTo>
                  <a:cubicBezTo>
                    <a:pt x="221533" y="9920"/>
                    <a:pt x="210937" y="11173"/>
                    <a:pt x="200668" y="12387"/>
                  </a:cubicBezTo>
                  <a:cubicBezTo>
                    <a:pt x="199192" y="12560"/>
                    <a:pt x="197716" y="12735"/>
                    <a:pt x="196241" y="12907"/>
                  </a:cubicBezTo>
                  <a:cubicBezTo>
                    <a:pt x="188833" y="13765"/>
                    <a:pt x="180900" y="14784"/>
                    <a:pt x="173099" y="16399"/>
                  </a:cubicBezTo>
                  <a:cubicBezTo>
                    <a:pt x="168984" y="17250"/>
                    <a:pt x="165266" y="18189"/>
                    <a:pt x="161730" y="19271"/>
                  </a:cubicBezTo>
                  <a:cubicBezTo>
                    <a:pt x="158729" y="20188"/>
                    <a:pt x="155634" y="21574"/>
                    <a:pt x="151992" y="23636"/>
                  </a:cubicBezTo>
                  <a:cubicBezTo>
                    <a:pt x="147694" y="26067"/>
                    <a:pt x="143448" y="28211"/>
                    <a:pt x="139076" y="28211"/>
                  </a:cubicBezTo>
                  <a:cubicBezTo>
                    <a:pt x="137648" y="28211"/>
                    <a:pt x="136206" y="27982"/>
                    <a:pt x="134745" y="27459"/>
                  </a:cubicBezTo>
                  <a:cubicBezTo>
                    <a:pt x="129659" y="25640"/>
                    <a:pt x="126097" y="20292"/>
                    <a:pt x="125882" y="14148"/>
                  </a:cubicBezTo>
                  <a:cubicBezTo>
                    <a:pt x="125729" y="9782"/>
                    <a:pt x="128305" y="6844"/>
                    <a:pt x="133544" y="5415"/>
                  </a:cubicBezTo>
                  <a:cubicBezTo>
                    <a:pt x="139606" y="3761"/>
                    <a:pt x="145790" y="3559"/>
                    <a:pt x="152664" y="3482"/>
                  </a:cubicBezTo>
                  <a:lnTo>
                    <a:pt x="153767" y="3469"/>
                  </a:lnTo>
                  <a:cubicBezTo>
                    <a:pt x="160981" y="3392"/>
                    <a:pt x="168439" y="3314"/>
                    <a:pt x="175499" y="719"/>
                  </a:cubicBezTo>
                  <a:cubicBezTo>
                    <a:pt x="175781" y="617"/>
                    <a:pt x="176061" y="506"/>
                    <a:pt x="176341" y="389"/>
                  </a:cubicBezTo>
                  <a:lnTo>
                    <a:pt x="1772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96" name="Google Shape;196;p7"/>
          <p:cNvSpPr/>
          <p:nvPr/>
        </p:nvSpPr>
        <p:spPr>
          <a:xfrm flipH="1">
            <a:off x="1099390" y="1690286"/>
            <a:ext cx="11156665" cy="2448217"/>
          </a:xfrm>
          <a:custGeom>
            <a:avLst/>
            <a:gdLst/>
            <a:ahLst/>
            <a:cxnLst/>
            <a:rect l="l" t="t" r="r" b="b"/>
            <a:pathLst>
              <a:path w="209096" h="45884" extrusionOk="0">
                <a:moveTo>
                  <a:pt x="173615" y="405"/>
                </a:moveTo>
                <a:cubicBezTo>
                  <a:pt x="176375" y="405"/>
                  <a:pt x="179213" y="507"/>
                  <a:pt x="182050" y="829"/>
                </a:cubicBezTo>
                <a:cubicBezTo>
                  <a:pt x="188207" y="1528"/>
                  <a:pt x="194615" y="3672"/>
                  <a:pt x="201642" y="7381"/>
                </a:cubicBezTo>
                <a:lnTo>
                  <a:pt x="202000" y="7570"/>
                </a:lnTo>
                <a:cubicBezTo>
                  <a:pt x="204160" y="8703"/>
                  <a:pt x="207122" y="10258"/>
                  <a:pt x="208209" y="13014"/>
                </a:cubicBezTo>
                <a:cubicBezTo>
                  <a:pt x="208659" y="14157"/>
                  <a:pt x="208681" y="15157"/>
                  <a:pt x="208272" y="15990"/>
                </a:cubicBezTo>
                <a:cubicBezTo>
                  <a:pt x="207624" y="17309"/>
                  <a:pt x="205989" y="18018"/>
                  <a:pt x="204732" y="18381"/>
                </a:cubicBezTo>
                <a:cubicBezTo>
                  <a:pt x="201461" y="19325"/>
                  <a:pt x="198006" y="19797"/>
                  <a:pt x="194392" y="19797"/>
                </a:cubicBezTo>
                <a:cubicBezTo>
                  <a:pt x="190821" y="19797"/>
                  <a:pt x="187096" y="19336"/>
                  <a:pt x="183241" y="18415"/>
                </a:cubicBezTo>
                <a:cubicBezTo>
                  <a:pt x="179114" y="17429"/>
                  <a:pt x="174866" y="16057"/>
                  <a:pt x="170611" y="14337"/>
                </a:cubicBezTo>
                <a:cubicBezTo>
                  <a:pt x="166998" y="12878"/>
                  <a:pt x="163261" y="11368"/>
                  <a:pt x="159428" y="10535"/>
                </a:cubicBezTo>
                <a:cubicBezTo>
                  <a:pt x="157531" y="10122"/>
                  <a:pt x="155742" y="9916"/>
                  <a:pt x="154034" y="9916"/>
                </a:cubicBezTo>
                <a:cubicBezTo>
                  <a:pt x="152450" y="9916"/>
                  <a:pt x="150935" y="10094"/>
                  <a:pt x="149470" y="10449"/>
                </a:cubicBezTo>
                <a:cubicBezTo>
                  <a:pt x="145504" y="11411"/>
                  <a:pt x="142070" y="13874"/>
                  <a:pt x="138895" y="16316"/>
                </a:cubicBezTo>
                <a:cubicBezTo>
                  <a:pt x="136054" y="18501"/>
                  <a:pt x="133233" y="20858"/>
                  <a:pt x="130505" y="23139"/>
                </a:cubicBezTo>
                <a:cubicBezTo>
                  <a:pt x="126905" y="26149"/>
                  <a:pt x="123181" y="29264"/>
                  <a:pt x="119366" y="32010"/>
                </a:cubicBezTo>
                <a:cubicBezTo>
                  <a:pt x="107458" y="40580"/>
                  <a:pt x="92880" y="45107"/>
                  <a:pt x="76028" y="45462"/>
                </a:cubicBezTo>
                <a:cubicBezTo>
                  <a:pt x="75424" y="45475"/>
                  <a:pt x="74822" y="45482"/>
                  <a:pt x="74224" y="45482"/>
                </a:cubicBezTo>
                <a:cubicBezTo>
                  <a:pt x="58269" y="45482"/>
                  <a:pt x="44689" y="40929"/>
                  <a:pt x="33828" y="31942"/>
                </a:cubicBezTo>
                <a:cubicBezTo>
                  <a:pt x="27187" y="26448"/>
                  <a:pt x="20603" y="21405"/>
                  <a:pt x="13056" y="20088"/>
                </a:cubicBezTo>
                <a:cubicBezTo>
                  <a:pt x="11967" y="19897"/>
                  <a:pt x="10865" y="19801"/>
                  <a:pt x="9746" y="19801"/>
                </a:cubicBezTo>
                <a:cubicBezTo>
                  <a:pt x="6781" y="19801"/>
                  <a:pt x="3696" y="20474"/>
                  <a:pt x="406" y="21833"/>
                </a:cubicBezTo>
                <a:lnTo>
                  <a:pt x="406" y="14358"/>
                </a:lnTo>
                <a:cubicBezTo>
                  <a:pt x="1109" y="14230"/>
                  <a:pt x="1864" y="14110"/>
                  <a:pt x="2702" y="13993"/>
                </a:cubicBezTo>
                <a:cubicBezTo>
                  <a:pt x="5594" y="13588"/>
                  <a:pt x="8552" y="13414"/>
                  <a:pt x="11411" y="13245"/>
                </a:cubicBezTo>
                <a:lnTo>
                  <a:pt x="12958" y="13152"/>
                </a:lnTo>
                <a:cubicBezTo>
                  <a:pt x="15818" y="12978"/>
                  <a:pt x="18953" y="12785"/>
                  <a:pt x="22145" y="12785"/>
                </a:cubicBezTo>
                <a:cubicBezTo>
                  <a:pt x="23389" y="12785"/>
                  <a:pt x="24641" y="12814"/>
                  <a:pt x="25889" y="12885"/>
                </a:cubicBezTo>
                <a:cubicBezTo>
                  <a:pt x="29786" y="13104"/>
                  <a:pt x="33808" y="14150"/>
                  <a:pt x="38546" y="16169"/>
                </a:cubicBezTo>
                <a:cubicBezTo>
                  <a:pt x="52883" y="22283"/>
                  <a:pt x="69842" y="28659"/>
                  <a:pt x="86902" y="29591"/>
                </a:cubicBezTo>
                <a:cubicBezTo>
                  <a:pt x="88135" y="29659"/>
                  <a:pt x="89353" y="29692"/>
                  <a:pt x="90554" y="29692"/>
                </a:cubicBezTo>
                <a:cubicBezTo>
                  <a:pt x="97955" y="29692"/>
                  <a:pt x="104738" y="28414"/>
                  <a:pt x="110758" y="25880"/>
                </a:cubicBezTo>
                <a:cubicBezTo>
                  <a:pt x="117187" y="23174"/>
                  <a:pt x="123174" y="18993"/>
                  <a:pt x="128962" y="14950"/>
                </a:cubicBezTo>
                <a:cubicBezTo>
                  <a:pt x="130301" y="14015"/>
                  <a:pt x="131684" y="13050"/>
                  <a:pt x="133052" y="12117"/>
                </a:cubicBezTo>
                <a:cubicBezTo>
                  <a:pt x="136569" y="9716"/>
                  <a:pt x="140379" y="7249"/>
                  <a:pt x="144384" y="5460"/>
                </a:cubicBezTo>
                <a:cubicBezTo>
                  <a:pt x="148006" y="3842"/>
                  <a:pt x="151905" y="2608"/>
                  <a:pt x="155970" y="1792"/>
                </a:cubicBezTo>
                <a:cubicBezTo>
                  <a:pt x="159701" y="1042"/>
                  <a:pt x="163680" y="640"/>
                  <a:pt x="168868" y="486"/>
                </a:cubicBezTo>
                <a:cubicBezTo>
                  <a:pt x="170413" y="440"/>
                  <a:pt x="172001" y="405"/>
                  <a:pt x="173615" y="405"/>
                </a:cubicBezTo>
                <a:close/>
                <a:moveTo>
                  <a:pt x="173609" y="0"/>
                </a:moveTo>
                <a:cubicBezTo>
                  <a:pt x="171993" y="0"/>
                  <a:pt x="170405" y="35"/>
                  <a:pt x="168858" y="80"/>
                </a:cubicBezTo>
                <a:cubicBezTo>
                  <a:pt x="163644" y="234"/>
                  <a:pt x="159645" y="639"/>
                  <a:pt x="155891" y="1393"/>
                </a:cubicBezTo>
                <a:cubicBezTo>
                  <a:pt x="151795" y="2216"/>
                  <a:pt x="147870" y="3459"/>
                  <a:pt x="144219" y="5088"/>
                </a:cubicBezTo>
                <a:cubicBezTo>
                  <a:pt x="140186" y="6888"/>
                  <a:pt x="136359" y="9369"/>
                  <a:pt x="132824" y="11781"/>
                </a:cubicBezTo>
                <a:cubicBezTo>
                  <a:pt x="131454" y="12715"/>
                  <a:pt x="130070" y="13683"/>
                  <a:pt x="128732" y="14617"/>
                </a:cubicBezTo>
                <a:cubicBezTo>
                  <a:pt x="122961" y="18648"/>
                  <a:pt x="116993" y="22817"/>
                  <a:pt x="110602" y="25506"/>
                </a:cubicBezTo>
                <a:cubicBezTo>
                  <a:pt x="104631" y="28019"/>
                  <a:pt x="97899" y="29287"/>
                  <a:pt x="90554" y="29287"/>
                </a:cubicBezTo>
                <a:cubicBezTo>
                  <a:pt x="89360" y="29287"/>
                  <a:pt x="88149" y="29254"/>
                  <a:pt x="86923" y="29187"/>
                </a:cubicBezTo>
                <a:cubicBezTo>
                  <a:pt x="69926" y="28261"/>
                  <a:pt x="53010" y="21898"/>
                  <a:pt x="38703" y="15797"/>
                </a:cubicBezTo>
                <a:cubicBezTo>
                  <a:pt x="33922" y="13758"/>
                  <a:pt x="29857" y="12704"/>
                  <a:pt x="25911" y="12481"/>
                </a:cubicBezTo>
                <a:cubicBezTo>
                  <a:pt x="24653" y="12410"/>
                  <a:pt x="23392" y="12381"/>
                  <a:pt x="22140" y="12381"/>
                </a:cubicBezTo>
                <a:cubicBezTo>
                  <a:pt x="18938" y="12381"/>
                  <a:pt x="15797" y="12572"/>
                  <a:pt x="12931" y="12748"/>
                </a:cubicBezTo>
                <a:lnTo>
                  <a:pt x="11384" y="12841"/>
                </a:lnTo>
                <a:cubicBezTo>
                  <a:pt x="8518" y="13010"/>
                  <a:pt x="5551" y="13184"/>
                  <a:pt x="2644" y="13591"/>
                </a:cubicBezTo>
                <a:cubicBezTo>
                  <a:pt x="1731" y="13718"/>
                  <a:pt x="921" y="13848"/>
                  <a:pt x="165" y="13990"/>
                </a:cubicBezTo>
                <a:lnTo>
                  <a:pt x="0" y="14020"/>
                </a:lnTo>
                <a:lnTo>
                  <a:pt x="0" y="22434"/>
                </a:lnTo>
                <a:lnTo>
                  <a:pt x="280" y="22317"/>
                </a:lnTo>
                <a:cubicBezTo>
                  <a:pt x="3624" y="20902"/>
                  <a:pt x="6748" y="20202"/>
                  <a:pt x="9745" y="20202"/>
                </a:cubicBezTo>
                <a:cubicBezTo>
                  <a:pt x="10841" y="20202"/>
                  <a:pt x="11920" y="20296"/>
                  <a:pt x="12987" y="20482"/>
                </a:cubicBezTo>
                <a:cubicBezTo>
                  <a:pt x="20436" y="21784"/>
                  <a:pt x="26975" y="26792"/>
                  <a:pt x="33571" y="32250"/>
                </a:cubicBezTo>
                <a:cubicBezTo>
                  <a:pt x="44508" y="41302"/>
                  <a:pt x="58178" y="45884"/>
                  <a:pt x="74230" y="45884"/>
                </a:cubicBezTo>
                <a:cubicBezTo>
                  <a:pt x="74828" y="45884"/>
                  <a:pt x="75434" y="45878"/>
                  <a:pt x="76041" y="45864"/>
                </a:cubicBezTo>
                <a:cubicBezTo>
                  <a:pt x="92973" y="45507"/>
                  <a:pt x="107630" y="40953"/>
                  <a:pt x="119603" y="32334"/>
                </a:cubicBezTo>
                <a:cubicBezTo>
                  <a:pt x="123430" y="29580"/>
                  <a:pt x="127160" y="26462"/>
                  <a:pt x="130767" y="23446"/>
                </a:cubicBezTo>
                <a:cubicBezTo>
                  <a:pt x="133490" y="21168"/>
                  <a:pt x="136306" y="18812"/>
                  <a:pt x="139143" y="16633"/>
                </a:cubicBezTo>
                <a:cubicBezTo>
                  <a:pt x="142286" y="14218"/>
                  <a:pt x="145678" y="11782"/>
                  <a:pt x="149569" y="10839"/>
                </a:cubicBezTo>
                <a:cubicBezTo>
                  <a:pt x="151002" y="10492"/>
                  <a:pt x="152486" y="10318"/>
                  <a:pt x="154040" y="10318"/>
                </a:cubicBezTo>
                <a:cubicBezTo>
                  <a:pt x="155718" y="10318"/>
                  <a:pt x="157477" y="10521"/>
                  <a:pt x="159345" y="10926"/>
                </a:cubicBezTo>
                <a:cubicBezTo>
                  <a:pt x="163146" y="11754"/>
                  <a:pt x="166866" y="13255"/>
                  <a:pt x="170463" y="14710"/>
                </a:cubicBezTo>
                <a:cubicBezTo>
                  <a:pt x="174735" y="16434"/>
                  <a:pt x="179004" y="17813"/>
                  <a:pt x="183149" y="18805"/>
                </a:cubicBezTo>
                <a:cubicBezTo>
                  <a:pt x="187035" y="19734"/>
                  <a:pt x="190791" y="20198"/>
                  <a:pt x="194393" y="20198"/>
                </a:cubicBezTo>
                <a:cubicBezTo>
                  <a:pt x="198045" y="20198"/>
                  <a:pt x="201538" y="19721"/>
                  <a:pt x="204846" y="18766"/>
                </a:cubicBezTo>
                <a:cubicBezTo>
                  <a:pt x="206788" y="18205"/>
                  <a:pt x="208062" y="17332"/>
                  <a:pt x="208634" y="16167"/>
                </a:cubicBezTo>
                <a:cubicBezTo>
                  <a:pt x="209095" y="15229"/>
                  <a:pt x="209080" y="14117"/>
                  <a:pt x="208584" y="12865"/>
                </a:cubicBezTo>
                <a:cubicBezTo>
                  <a:pt x="207441" y="9969"/>
                  <a:pt x="204404" y="8376"/>
                  <a:pt x="202188" y="7211"/>
                </a:cubicBezTo>
                <a:lnTo>
                  <a:pt x="201831" y="7024"/>
                </a:lnTo>
                <a:cubicBezTo>
                  <a:pt x="194760" y="3289"/>
                  <a:pt x="188306" y="1132"/>
                  <a:pt x="182098" y="427"/>
                </a:cubicBezTo>
                <a:cubicBezTo>
                  <a:pt x="179239" y="102"/>
                  <a:pt x="176384" y="0"/>
                  <a:pt x="1736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" name="Google Shape;197;p7"/>
          <p:cNvSpPr/>
          <p:nvPr/>
        </p:nvSpPr>
        <p:spPr>
          <a:xfrm flipH="1">
            <a:off x="11179585" y="3164174"/>
            <a:ext cx="1076417" cy="440940"/>
          </a:xfrm>
          <a:custGeom>
            <a:avLst/>
            <a:gdLst/>
            <a:ahLst/>
            <a:cxnLst/>
            <a:rect l="l" t="t" r="r" b="b"/>
            <a:pathLst>
              <a:path w="20174" h="8264" extrusionOk="0">
                <a:moveTo>
                  <a:pt x="10888" y="404"/>
                </a:moveTo>
                <a:cubicBezTo>
                  <a:pt x="11749" y="404"/>
                  <a:pt x="12597" y="461"/>
                  <a:pt x="13422" y="602"/>
                </a:cubicBezTo>
                <a:cubicBezTo>
                  <a:pt x="15472" y="954"/>
                  <a:pt x="17153" y="1897"/>
                  <a:pt x="18413" y="3404"/>
                </a:cubicBezTo>
                <a:cubicBezTo>
                  <a:pt x="19054" y="4170"/>
                  <a:pt x="19787" y="5267"/>
                  <a:pt x="19634" y="6147"/>
                </a:cubicBezTo>
                <a:cubicBezTo>
                  <a:pt x="19567" y="6546"/>
                  <a:pt x="19324" y="6863"/>
                  <a:pt x="18894" y="7118"/>
                </a:cubicBezTo>
                <a:cubicBezTo>
                  <a:pt x="17704" y="7820"/>
                  <a:pt x="16206" y="7861"/>
                  <a:pt x="14950" y="7861"/>
                </a:cubicBezTo>
                <a:cubicBezTo>
                  <a:pt x="14860" y="7861"/>
                  <a:pt x="14771" y="7861"/>
                  <a:pt x="14684" y="7861"/>
                </a:cubicBezTo>
                <a:cubicBezTo>
                  <a:pt x="13289" y="7856"/>
                  <a:pt x="11866" y="7753"/>
                  <a:pt x="10488" y="7653"/>
                </a:cubicBezTo>
                <a:cubicBezTo>
                  <a:pt x="9887" y="7608"/>
                  <a:pt x="9287" y="7565"/>
                  <a:pt x="8687" y="7529"/>
                </a:cubicBezTo>
                <a:cubicBezTo>
                  <a:pt x="5827" y="7359"/>
                  <a:pt x="3245" y="7206"/>
                  <a:pt x="649" y="7206"/>
                </a:cubicBezTo>
                <a:cubicBezTo>
                  <a:pt x="568" y="7206"/>
                  <a:pt x="486" y="7206"/>
                  <a:pt x="405" y="7206"/>
                </a:cubicBezTo>
                <a:lnTo>
                  <a:pt x="405" y="1428"/>
                </a:lnTo>
                <a:cubicBezTo>
                  <a:pt x="2017" y="1368"/>
                  <a:pt x="3674" y="1139"/>
                  <a:pt x="5280" y="919"/>
                </a:cubicBezTo>
                <a:cubicBezTo>
                  <a:pt x="7141" y="665"/>
                  <a:pt x="9044" y="404"/>
                  <a:pt x="10888" y="404"/>
                </a:cubicBezTo>
                <a:close/>
                <a:moveTo>
                  <a:pt x="10888" y="1"/>
                </a:moveTo>
                <a:cubicBezTo>
                  <a:pt x="9018" y="1"/>
                  <a:pt x="7099" y="265"/>
                  <a:pt x="5223" y="522"/>
                </a:cubicBezTo>
                <a:cubicBezTo>
                  <a:pt x="3564" y="751"/>
                  <a:pt x="1848" y="984"/>
                  <a:pt x="195" y="1034"/>
                </a:cubicBezTo>
                <a:lnTo>
                  <a:pt x="1" y="1039"/>
                </a:lnTo>
                <a:lnTo>
                  <a:pt x="1" y="7612"/>
                </a:lnTo>
                <a:lnTo>
                  <a:pt x="202" y="7612"/>
                </a:lnTo>
                <a:cubicBezTo>
                  <a:pt x="266" y="7612"/>
                  <a:pt x="330" y="7612"/>
                  <a:pt x="393" y="7612"/>
                </a:cubicBezTo>
                <a:cubicBezTo>
                  <a:pt x="3056" y="7612"/>
                  <a:pt x="5717" y="7756"/>
                  <a:pt x="8664" y="7932"/>
                </a:cubicBezTo>
                <a:cubicBezTo>
                  <a:pt x="9261" y="7968"/>
                  <a:pt x="9860" y="8012"/>
                  <a:pt x="10460" y="8055"/>
                </a:cubicBezTo>
                <a:cubicBezTo>
                  <a:pt x="11844" y="8155"/>
                  <a:pt x="13275" y="8259"/>
                  <a:pt x="14682" y="8264"/>
                </a:cubicBezTo>
                <a:lnTo>
                  <a:pt x="14998" y="8264"/>
                </a:lnTo>
                <a:cubicBezTo>
                  <a:pt x="16295" y="8264"/>
                  <a:pt x="17831" y="8211"/>
                  <a:pt x="19096" y="7463"/>
                </a:cubicBezTo>
                <a:cubicBezTo>
                  <a:pt x="19626" y="7152"/>
                  <a:pt x="19940" y="6730"/>
                  <a:pt x="20030" y="6216"/>
                </a:cubicBezTo>
                <a:cubicBezTo>
                  <a:pt x="20173" y="5387"/>
                  <a:pt x="19732" y="4354"/>
                  <a:pt x="18720" y="3145"/>
                </a:cubicBezTo>
                <a:cubicBezTo>
                  <a:pt x="17395" y="1562"/>
                  <a:pt x="15637" y="574"/>
                  <a:pt x="13488" y="205"/>
                </a:cubicBezTo>
                <a:cubicBezTo>
                  <a:pt x="12639" y="59"/>
                  <a:pt x="11769" y="1"/>
                  <a:pt x="1088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" name="Google Shape;198;p7"/>
          <p:cNvSpPr/>
          <p:nvPr/>
        </p:nvSpPr>
        <p:spPr>
          <a:xfrm flipH="1">
            <a:off x="-247920" y="2703913"/>
            <a:ext cx="12503815" cy="2713880"/>
          </a:xfrm>
          <a:custGeom>
            <a:avLst/>
            <a:gdLst/>
            <a:ahLst/>
            <a:cxnLst/>
            <a:rect l="l" t="t" r="r" b="b"/>
            <a:pathLst>
              <a:path w="234344" h="50863" extrusionOk="0">
                <a:moveTo>
                  <a:pt x="233940" y="621"/>
                </a:moveTo>
                <a:lnTo>
                  <a:pt x="233940" y="12077"/>
                </a:lnTo>
                <a:cubicBezTo>
                  <a:pt x="232371" y="13846"/>
                  <a:pt x="230619" y="15358"/>
                  <a:pt x="228734" y="16565"/>
                </a:cubicBezTo>
                <a:cubicBezTo>
                  <a:pt x="224484" y="19289"/>
                  <a:pt x="219376" y="20857"/>
                  <a:pt x="213122" y="21360"/>
                </a:cubicBezTo>
                <a:cubicBezTo>
                  <a:pt x="211653" y="21479"/>
                  <a:pt x="210146" y="21539"/>
                  <a:pt x="208580" y="21539"/>
                </a:cubicBezTo>
                <a:cubicBezTo>
                  <a:pt x="205000" y="21539"/>
                  <a:pt x="201109" y="21226"/>
                  <a:pt x="196647" y="20590"/>
                </a:cubicBezTo>
                <a:lnTo>
                  <a:pt x="196529" y="20574"/>
                </a:lnTo>
                <a:cubicBezTo>
                  <a:pt x="194477" y="20283"/>
                  <a:pt x="192356" y="19981"/>
                  <a:pt x="190306" y="19457"/>
                </a:cubicBezTo>
                <a:cubicBezTo>
                  <a:pt x="188131" y="18901"/>
                  <a:pt x="186302" y="18457"/>
                  <a:pt x="184446" y="18095"/>
                </a:cubicBezTo>
                <a:cubicBezTo>
                  <a:pt x="182413" y="17700"/>
                  <a:pt x="180221" y="17338"/>
                  <a:pt x="178016" y="17338"/>
                </a:cubicBezTo>
                <a:cubicBezTo>
                  <a:pt x="177942" y="17338"/>
                  <a:pt x="177867" y="17339"/>
                  <a:pt x="177792" y="17340"/>
                </a:cubicBezTo>
                <a:cubicBezTo>
                  <a:pt x="176496" y="17354"/>
                  <a:pt x="174542" y="17378"/>
                  <a:pt x="173323" y="18637"/>
                </a:cubicBezTo>
                <a:cubicBezTo>
                  <a:pt x="172261" y="19733"/>
                  <a:pt x="172397" y="21555"/>
                  <a:pt x="173080" y="22788"/>
                </a:cubicBezTo>
                <a:cubicBezTo>
                  <a:pt x="174004" y="24459"/>
                  <a:pt x="175665" y="25395"/>
                  <a:pt x="177319" y="26158"/>
                </a:cubicBezTo>
                <a:cubicBezTo>
                  <a:pt x="180088" y="27433"/>
                  <a:pt x="183032" y="28076"/>
                  <a:pt x="185878" y="28699"/>
                </a:cubicBezTo>
                <a:cubicBezTo>
                  <a:pt x="186544" y="28844"/>
                  <a:pt x="187205" y="28990"/>
                  <a:pt x="187866" y="29142"/>
                </a:cubicBezTo>
                <a:cubicBezTo>
                  <a:pt x="191326" y="29942"/>
                  <a:pt x="194903" y="30405"/>
                  <a:pt x="198362" y="30852"/>
                </a:cubicBezTo>
                <a:lnTo>
                  <a:pt x="199879" y="31048"/>
                </a:lnTo>
                <a:cubicBezTo>
                  <a:pt x="203501" y="31524"/>
                  <a:pt x="207493" y="31975"/>
                  <a:pt x="212443" y="32469"/>
                </a:cubicBezTo>
                <a:cubicBezTo>
                  <a:pt x="216296" y="32854"/>
                  <a:pt x="220110" y="33192"/>
                  <a:pt x="223683" y="33505"/>
                </a:cubicBezTo>
                <a:cubicBezTo>
                  <a:pt x="226437" y="33747"/>
                  <a:pt x="229366" y="34040"/>
                  <a:pt x="232268" y="34727"/>
                </a:cubicBezTo>
                <a:cubicBezTo>
                  <a:pt x="232812" y="34856"/>
                  <a:pt x="233374" y="35011"/>
                  <a:pt x="233940" y="35186"/>
                </a:cubicBezTo>
                <a:lnTo>
                  <a:pt x="233940" y="50330"/>
                </a:lnTo>
                <a:cubicBezTo>
                  <a:pt x="227593" y="48509"/>
                  <a:pt x="220754" y="46238"/>
                  <a:pt x="213042" y="43386"/>
                </a:cubicBezTo>
                <a:cubicBezTo>
                  <a:pt x="208088" y="41555"/>
                  <a:pt x="202988" y="39512"/>
                  <a:pt x="197884" y="37317"/>
                </a:cubicBezTo>
                <a:cubicBezTo>
                  <a:pt x="195613" y="36339"/>
                  <a:pt x="193318" y="35281"/>
                  <a:pt x="191099" y="34257"/>
                </a:cubicBezTo>
                <a:cubicBezTo>
                  <a:pt x="188401" y="33014"/>
                  <a:pt x="185611" y="31726"/>
                  <a:pt x="182833" y="30573"/>
                </a:cubicBezTo>
                <a:cubicBezTo>
                  <a:pt x="172649" y="26340"/>
                  <a:pt x="162754" y="24195"/>
                  <a:pt x="153409" y="24195"/>
                </a:cubicBezTo>
                <a:cubicBezTo>
                  <a:pt x="153178" y="24195"/>
                  <a:pt x="152948" y="24197"/>
                  <a:pt x="152719" y="24198"/>
                </a:cubicBezTo>
                <a:cubicBezTo>
                  <a:pt x="142080" y="24319"/>
                  <a:pt x="132064" y="27884"/>
                  <a:pt x="122824" y="31721"/>
                </a:cubicBezTo>
                <a:cubicBezTo>
                  <a:pt x="112729" y="35913"/>
                  <a:pt x="102805" y="39822"/>
                  <a:pt x="92400" y="41608"/>
                </a:cubicBezTo>
                <a:cubicBezTo>
                  <a:pt x="82867" y="43244"/>
                  <a:pt x="72721" y="44299"/>
                  <a:pt x="61383" y="44830"/>
                </a:cubicBezTo>
                <a:cubicBezTo>
                  <a:pt x="58519" y="44965"/>
                  <a:pt x="55783" y="45032"/>
                  <a:pt x="53152" y="45032"/>
                </a:cubicBezTo>
                <a:cubicBezTo>
                  <a:pt x="45012" y="45032"/>
                  <a:pt x="37887" y="44383"/>
                  <a:pt x="31169" y="43050"/>
                </a:cubicBezTo>
                <a:cubicBezTo>
                  <a:pt x="24718" y="41770"/>
                  <a:pt x="18066" y="39641"/>
                  <a:pt x="11397" y="36720"/>
                </a:cubicBezTo>
                <a:cubicBezTo>
                  <a:pt x="7680" y="35093"/>
                  <a:pt x="3780" y="33224"/>
                  <a:pt x="405" y="30582"/>
                </a:cubicBezTo>
                <a:lnTo>
                  <a:pt x="405" y="21725"/>
                </a:lnTo>
                <a:cubicBezTo>
                  <a:pt x="5173" y="23118"/>
                  <a:pt x="10001" y="24631"/>
                  <a:pt x="14673" y="26094"/>
                </a:cubicBezTo>
                <a:cubicBezTo>
                  <a:pt x="18472" y="27283"/>
                  <a:pt x="22397" y="28512"/>
                  <a:pt x="26269" y="29670"/>
                </a:cubicBezTo>
                <a:cubicBezTo>
                  <a:pt x="42759" y="34607"/>
                  <a:pt x="58954" y="38982"/>
                  <a:pt x="74991" y="38982"/>
                </a:cubicBezTo>
                <a:cubicBezTo>
                  <a:pt x="78823" y="38982"/>
                  <a:pt x="82649" y="38732"/>
                  <a:pt x="86466" y="38179"/>
                </a:cubicBezTo>
                <a:cubicBezTo>
                  <a:pt x="95509" y="36872"/>
                  <a:pt x="104228" y="33938"/>
                  <a:pt x="112383" y="29455"/>
                </a:cubicBezTo>
                <a:cubicBezTo>
                  <a:pt x="116730" y="27066"/>
                  <a:pt x="120985" y="24195"/>
                  <a:pt x="125029" y="20922"/>
                </a:cubicBezTo>
                <a:cubicBezTo>
                  <a:pt x="126767" y="19511"/>
                  <a:pt x="128488" y="17994"/>
                  <a:pt x="130152" y="16524"/>
                </a:cubicBezTo>
                <a:cubicBezTo>
                  <a:pt x="131788" y="15078"/>
                  <a:pt x="133483" y="13582"/>
                  <a:pt x="135190" y="12196"/>
                </a:cubicBezTo>
                <a:cubicBezTo>
                  <a:pt x="137654" y="10200"/>
                  <a:pt x="140969" y="7788"/>
                  <a:pt x="144768" y="6873"/>
                </a:cubicBezTo>
                <a:cubicBezTo>
                  <a:pt x="145990" y="6580"/>
                  <a:pt x="147258" y="6432"/>
                  <a:pt x="148594" y="6432"/>
                </a:cubicBezTo>
                <a:cubicBezTo>
                  <a:pt x="151134" y="6432"/>
                  <a:pt x="153922" y="6966"/>
                  <a:pt x="157120" y="8052"/>
                </a:cubicBezTo>
                <a:cubicBezTo>
                  <a:pt x="165254" y="10813"/>
                  <a:pt x="174727" y="13878"/>
                  <a:pt x="184226" y="15304"/>
                </a:cubicBezTo>
                <a:cubicBezTo>
                  <a:pt x="187914" y="15858"/>
                  <a:pt x="191419" y="16136"/>
                  <a:pt x="194766" y="16136"/>
                </a:cubicBezTo>
                <a:cubicBezTo>
                  <a:pt x="200932" y="16136"/>
                  <a:pt x="206557" y="15192"/>
                  <a:pt x="211781" y="13295"/>
                </a:cubicBezTo>
                <a:cubicBezTo>
                  <a:pt x="216509" y="11579"/>
                  <a:pt x="220789" y="8892"/>
                  <a:pt x="224351" y="6492"/>
                </a:cubicBezTo>
                <a:cubicBezTo>
                  <a:pt x="224766" y="6212"/>
                  <a:pt x="225182" y="5928"/>
                  <a:pt x="225598" y="5645"/>
                </a:cubicBezTo>
                <a:cubicBezTo>
                  <a:pt x="228277" y="3826"/>
                  <a:pt x="231045" y="1944"/>
                  <a:pt x="233940" y="621"/>
                </a:cubicBezTo>
                <a:close/>
                <a:moveTo>
                  <a:pt x="234344" y="1"/>
                </a:moveTo>
                <a:lnTo>
                  <a:pt x="234062" y="127"/>
                </a:lnTo>
                <a:cubicBezTo>
                  <a:pt x="231032" y="1470"/>
                  <a:pt x="228156" y="3423"/>
                  <a:pt x="225375" y="5313"/>
                </a:cubicBezTo>
                <a:cubicBezTo>
                  <a:pt x="224959" y="5595"/>
                  <a:pt x="224545" y="5878"/>
                  <a:pt x="224128" y="6158"/>
                </a:cubicBezTo>
                <a:cubicBezTo>
                  <a:pt x="220589" y="8544"/>
                  <a:pt x="216336" y="11214"/>
                  <a:pt x="211647" y="12916"/>
                </a:cubicBezTo>
                <a:cubicBezTo>
                  <a:pt x="206466" y="14796"/>
                  <a:pt x="200885" y="15732"/>
                  <a:pt x="194765" y="15732"/>
                </a:cubicBezTo>
                <a:cubicBezTo>
                  <a:pt x="191440" y="15732"/>
                  <a:pt x="187955" y="15456"/>
                  <a:pt x="184289" y="14905"/>
                </a:cubicBezTo>
                <a:cubicBezTo>
                  <a:pt x="174822" y="13485"/>
                  <a:pt x="165370" y="10424"/>
                  <a:pt x="157251" y="7671"/>
                </a:cubicBezTo>
                <a:cubicBezTo>
                  <a:pt x="154011" y="6571"/>
                  <a:pt x="151182" y="6028"/>
                  <a:pt x="148600" y="6028"/>
                </a:cubicBezTo>
                <a:cubicBezTo>
                  <a:pt x="147230" y="6028"/>
                  <a:pt x="145930" y="6181"/>
                  <a:pt x="144675" y="6483"/>
                </a:cubicBezTo>
                <a:cubicBezTo>
                  <a:pt x="140797" y="7416"/>
                  <a:pt x="137434" y="9860"/>
                  <a:pt x="134939" y="11886"/>
                </a:cubicBezTo>
                <a:cubicBezTo>
                  <a:pt x="133224" y="13277"/>
                  <a:pt x="131528" y="14775"/>
                  <a:pt x="129887" y="16224"/>
                </a:cubicBezTo>
                <a:cubicBezTo>
                  <a:pt x="128225" y="17690"/>
                  <a:pt x="126509" y="19207"/>
                  <a:pt x="124774" y="20610"/>
                </a:cubicBezTo>
                <a:cubicBezTo>
                  <a:pt x="120749" y="23869"/>
                  <a:pt x="116514" y="26727"/>
                  <a:pt x="112189" y="29105"/>
                </a:cubicBezTo>
                <a:cubicBezTo>
                  <a:pt x="104076" y="33564"/>
                  <a:pt x="95402" y="36484"/>
                  <a:pt x="86407" y="37785"/>
                </a:cubicBezTo>
                <a:cubicBezTo>
                  <a:pt x="82611" y="38334"/>
                  <a:pt x="78806" y="38583"/>
                  <a:pt x="74991" y="38583"/>
                </a:cubicBezTo>
                <a:cubicBezTo>
                  <a:pt x="59005" y="38583"/>
                  <a:pt x="42843" y="34216"/>
                  <a:pt x="26384" y="29289"/>
                </a:cubicBezTo>
                <a:cubicBezTo>
                  <a:pt x="22516" y="28130"/>
                  <a:pt x="18589" y="26901"/>
                  <a:pt x="14793" y="25711"/>
                </a:cubicBezTo>
                <a:cubicBezTo>
                  <a:pt x="10035" y="24222"/>
                  <a:pt x="5116" y="22681"/>
                  <a:pt x="257" y="21265"/>
                </a:cubicBezTo>
                <a:lnTo>
                  <a:pt x="0" y="21189"/>
                </a:lnTo>
                <a:lnTo>
                  <a:pt x="0" y="30778"/>
                </a:lnTo>
                <a:lnTo>
                  <a:pt x="77" y="30839"/>
                </a:lnTo>
                <a:cubicBezTo>
                  <a:pt x="3505" y="33541"/>
                  <a:pt x="7466" y="35440"/>
                  <a:pt x="11235" y="37090"/>
                </a:cubicBezTo>
                <a:cubicBezTo>
                  <a:pt x="17931" y="40022"/>
                  <a:pt x="24610" y="42161"/>
                  <a:pt x="31090" y="43447"/>
                </a:cubicBezTo>
                <a:cubicBezTo>
                  <a:pt x="37834" y="44786"/>
                  <a:pt x="44983" y="45437"/>
                  <a:pt x="53148" y="45437"/>
                </a:cubicBezTo>
                <a:cubicBezTo>
                  <a:pt x="55786" y="45437"/>
                  <a:pt x="58530" y="45369"/>
                  <a:pt x="61401" y="45235"/>
                </a:cubicBezTo>
                <a:cubicBezTo>
                  <a:pt x="72756" y="44700"/>
                  <a:pt x="82917" y="43644"/>
                  <a:pt x="92467" y="42007"/>
                </a:cubicBezTo>
                <a:cubicBezTo>
                  <a:pt x="102913" y="40214"/>
                  <a:pt x="112861" y="36296"/>
                  <a:pt x="122978" y="32095"/>
                </a:cubicBezTo>
                <a:cubicBezTo>
                  <a:pt x="132181" y="28274"/>
                  <a:pt x="142153" y="24722"/>
                  <a:pt x="152725" y="24602"/>
                </a:cubicBezTo>
                <a:cubicBezTo>
                  <a:pt x="152952" y="24600"/>
                  <a:pt x="153179" y="24598"/>
                  <a:pt x="153407" y="24598"/>
                </a:cubicBezTo>
                <a:cubicBezTo>
                  <a:pt x="162694" y="24598"/>
                  <a:pt x="172541" y="26730"/>
                  <a:pt x="182679" y="30945"/>
                </a:cubicBezTo>
                <a:cubicBezTo>
                  <a:pt x="185447" y="32095"/>
                  <a:pt x="188234" y="33381"/>
                  <a:pt x="190930" y="34624"/>
                </a:cubicBezTo>
                <a:cubicBezTo>
                  <a:pt x="193152" y="35649"/>
                  <a:pt x="195448" y="36707"/>
                  <a:pt x="197726" y="37686"/>
                </a:cubicBezTo>
                <a:cubicBezTo>
                  <a:pt x="202837" y="39885"/>
                  <a:pt x="207942" y="41928"/>
                  <a:pt x="212901" y="43763"/>
                </a:cubicBezTo>
                <a:cubicBezTo>
                  <a:pt x="220729" y="46656"/>
                  <a:pt x="227658" y="48955"/>
                  <a:pt x="234085" y="50788"/>
                </a:cubicBezTo>
                <a:lnTo>
                  <a:pt x="234341" y="50863"/>
                </a:lnTo>
                <a:lnTo>
                  <a:pt x="234344" y="50863"/>
                </a:lnTo>
                <a:lnTo>
                  <a:pt x="234344" y="34896"/>
                </a:lnTo>
                <a:lnTo>
                  <a:pt x="234204" y="34850"/>
                </a:lnTo>
                <a:cubicBezTo>
                  <a:pt x="233582" y="34654"/>
                  <a:pt x="232962" y="34481"/>
                  <a:pt x="232362" y="34340"/>
                </a:cubicBezTo>
                <a:cubicBezTo>
                  <a:pt x="229433" y="33647"/>
                  <a:pt x="226488" y="33352"/>
                  <a:pt x="223721" y="33110"/>
                </a:cubicBezTo>
                <a:cubicBezTo>
                  <a:pt x="220148" y="32797"/>
                  <a:pt x="216338" y="32457"/>
                  <a:pt x="212486" y="32074"/>
                </a:cubicBezTo>
                <a:cubicBezTo>
                  <a:pt x="207542" y="31581"/>
                  <a:pt x="203553" y="31128"/>
                  <a:pt x="199935" y="30653"/>
                </a:cubicBezTo>
                <a:lnTo>
                  <a:pt x="198416" y="30455"/>
                </a:lnTo>
                <a:cubicBezTo>
                  <a:pt x="194968" y="30009"/>
                  <a:pt x="191400" y="29547"/>
                  <a:pt x="187960" y="28753"/>
                </a:cubicBezTo>
                <a:cubicBezTo>
                  <a:pt x="187298" y="28602"/>
                  <a:pt x="186634" y="28454"/>
                  <a:pt x="185969" y="28310"/>
                </a:cubicBezTo>
                <a:cubicBezTo>
                  <a:pt x="183145" y="27690"/>
                  <a:pt x="180223" y="27051"/>
                  <a:pt x="177494" y="25795"/>
                </a:cubicBezTo>
                <a:cubicBezTo>
                  <a:pt x="176009" y="25111"/>
                  <a:pt x="174350" y="24245"/>
                  <a:pt x="173437" y="22596"/>
                </a:cubicBezTo>
                <a:cubicBezTo>
                  <a:pt x="172829" y="21493"/>
                  <a:pt x="172693" y="19876"/>
                  <a:pt x="173617" y="18921"/>
                </a:cubicBezTo>
                <a:cubicBezTo>
                  <a:pt x="174717" y="17783"/>
                  <a:pt x="176574" y="17760"/>
                  <a:pt x="177801" y="17745"/>
                </a:cubicBezTo>
                <a:cubicBezTo>
                  <a:pt x="177883" y="17744"/>
                  <a:pt x="177965" y="17744"/>
                  <a:pt x="178047" y="17744"/>
                </a:cubicBezTo>
                <a:cubicBezTo>
                  <a:pt x="180223" y="17744"/>
                  <a:pt x="182367" y="18103"/>
                  <a:pt x="184375" y="18494"/>
                </a:cubicBezTo>
                <a:cubicBezTo>
                  <a:pt x="186221" y="18853"/>
                  <a:pt x="188043" y="19296"/>
                  <a:pt x="190212" y="19850"/>
                </a:cubicBezTo>
                <a:cubicBezTo>
                  <a:pt x="192283" y="20380"/>
                  <a:pt x="194415" y="20683"/>
                  <a:pt x="196477" y="20976"/>
                </a:cubicBezTo>
                <a:lnTo>
                  <a:pt x="196594" y="20993"/>
                </a:lnTo>
                <a:cubicBezTo>
                  <a:pt x="201071" y="21630"/>
                  <a:pt x="204978" y="21943"/>
                  <a:pt x="208576" y="21943"/>
                </a:cubicBezTo>
                <a:cubicBezTo>
                  <a:pt x="210156" y="21943"/>
                  <a:pt x="211676" y="21883"/>
                  <a:pt x="213159" y="21763"/>
                </a:cubicBezTo>
                <a:cubicBezTo>
                  <a:pt x="219481" y="21255"/>
                  <a:pt x="224648" y="19666"/>
                  <a:pt x="228956" y="16905"/>
                </a:cubicBezTo>
                <a:cubicBezTo>
                  <a:pt x="230892" y="15665"/>
                  <a:pt x="232689" y="14110"/>
                  <a:pt x="234294" y="12287"/>
                </a:cubicBezTo>
                <a:lnTo>
                  <a:pt x="234344" y="12230"/>
                </a:lnTo>
                <a:lnTo>
                  <a:pt x="23434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" name="Google Shape;199;p7"/>
          <p:cNvSpPr/>
          <p:nvPr/>
        </p:nvSpPr>
        <p:spPr>
          <a:xfrm flipH="1">
            <a:off x="5360185" y="4597410"/>
            <a:ext cx="6895923" cy="1375641"/>
          </a:xfrm>
          <a:custGeom>
            <a:avLst/>
            <a:gdLst/>
            <a:ahLst/>
            <a:cxnLst/>
            <a:rect l="l" t="t" r="r" b="b"/>
            <a:pathLst>
              <a:path w="129242" h="25782" extrusionOk="0">
                <a:moveTo>
                  <a:pt x="125667" y="404"/>
                </a:moveTo>
                <a:cubicBezTo>
                  <a:pt x="125949" y="404"/>
                  <a:pt x="126232" y="415"/>
                  <a:pt x="126514" y="437"/>
                </a:cubicBezTo>
                <a:cubicBezTo>
                  <a:pt x="127419" y="510"/>
                  <a:pt x="128375" y="690"/>
                  <a:pt x="128733" y="1442"/>
                </a:cubicBezTo>
                <a:cubicBezTo>
                  <a:pt x="127667" y="1898"/>
                  <a:pt x="126604" y="2366"/>
                  <a:pt x="125540" y="2833"/>
                </a:cubicBezTo>
                <a:cubicBezTo>
                  <a:pt x="121951" y="4414"/>
                  <a:pt x="118237" y="6047"/>
                  <a:pt x="114473" y="7141"/>
                </a:cubicBezTo>
                <a:cubicBezTo>
                  <a:pt x="113881" y="7314"/>
                  <a:pt x="113286" y="7483"/>
                  <a:pt x="112693" y="7649"/>
                </a:cubicBezTo>
                <a:cubicBezTo>
                  <a:pt x="110914" y="8149"/>
                  <a:pt x="109073" y="8666"/>
                  <a:pt x="107278" y="9330"/>
                </a:cubicBezTo>
                <a:cubicBezTo>
                  <a:pt x="105183" y="10108"/>
                  <a:pt x="102936" y="11055"/>
                  <a:pt x="100411" y="12228"/>
                </a:cubicBezTo>
                <a:cubicBezTo>
                  <a:pt x="97928" y="13381"/>
                  <a:pt x="95424" y="14634"/>
                  <a:pt x="93002" y="15844"/>
                </a:cubicBezTo>
                <a:cubicBezTo>
                  <a:pt x="86663" y="19013"/>
                  <a:pt x="80109" y="22288"/>
                  <a:pt x="73322" y="24097"/>
                </a:cubicBezTo>
                <a:cubicBezTo>
                  <a:pt x="70106" y="24955"/>
                  <a:pt x="66829" y="25381"/>
                  <a:pt x="63411" y="25381"/>
                </a:cubicBezTo>
                <a:cubicBezTo>
                  <a:pt x="61691" y="25381"/>
                  <a:pt x="59935" y="25273"/>
                  <a:pt x="58132" y="25057"/>
                </a:cubicBezTo>
                <a:cubicBezTo>
                  <a:pt x="54870" y="24667"/>
                  <a:pt x="51578" y="24000"/>
                  <a:pt x="48394" y="23351"/>
                </a:cubicBezTo>
                <a:cubicBezTo>
                  <a:pt x="46720" y="23010"/>
                  <a:pt x="44988" y="22658"/>
                  <a:pt x="43281" y="22351"/>
                </a:cubicBezTo>
                <a:cubicBezTo>
                  <a:pt x="38827" y="21551"/>
                  <a:pt x="34306" y="21314"/>
                  <a:pt x="29931" y="21085"/>
                </a:cubicBezTo>
                <a:lnTo>
                  <a:pt x="28914" y="21031"/>
                </a:lnTo>
                <a:cubicBezTo>
                  <a:pt x="25978" y="20874"/>
                  <a:pt x="23609" y="20501"/>
                  <a:pt x="21462" y="19855"/>
                </a:cubicBezTo>
                <a:cubicBezTo>
                  <a:pt x="19489" y="19259"/>
                  <a:pt x="17512" y="18432"/>
                  <a:pt x="15599" y="17635"/>
                </a:cubicBezTo>
                <a:cubicBezTo>
                  <a:pt x="15171" y="17457"/>
                  <a:pt x="14747" y="17279"/>
                  <a:pt x="14321" y="17105"/>
                </a:cubicBezTo>
                <a:cubicBezTo>
                  <a:pt x="12341" y="16286"/>
                  <a:pt x="10328" y="15433"/>
                  <a:pt x="8383" y="14606"/>
                </a:cubicBezTo>
                <a:cubicBezTo>
                  <a:pt x="5772" y="13497"/>
                  <a:pt x="3075" y="12349"/>
                  <a:pt x="404" y="11276"/>
                </a:cubicBezTo>
                <a:lnTo>
                  <a:pt x="403" y="11276"/>
                </a:lnTo>
                <a:lnTo>
                  <a:pt x="403" y="5584"/>
                </a:lnTo>
                <a:cubicBezTo>
                  <a:pt x="967" y="5874"/>
                  <a:pt x="1566" y="6170"/>
                  <a:pt x="2220" y="6484"/>
                </a:cubicBezTo>
                <a:cubicBezTo>
                  <a:pt x="2905" y="6811"/>
                  <a:pt x="3592" y="7131"/>
                  <a:pt x="4281" y="7450"/>
                </a:cubicBezTo>
                <a:cubicBezTo>
                  <a:pt x="6227" y="8357"/>
                  <a:pt x="8240" y="9293"/>
                  <a:pt x="10153" y="10412"/>
                </a:cubicBezTo>
                <a:cubicBezTo>
                  <a:pt x="12434" y="11746"/>
                  <a:pt x="14871" y="13148"/>
                  <a:pt x="17395" y="14337"/>
                </a:cubicBezTo>
                <a:cubicBezTo>
                  <a:pt x="25707" y="18255"/>
                  <a:pt x="35202" y="20169"/>
                  <a:pt x="46355" y="20169"/>
                </a:cubicBezTo>
                <a:cubicBezTo>
                  <a:pt x="47079" y="20169"/>
                  <a:pt x="47811" y="20161"/>
                  <a:pt x="48549" y="20145"/>
                </a:cubicBezTo>
                <a:cubicBezTo>
                  <a:pt x="59131" y="19914"/>
                  <a:pt x="70411" y="17805"/>
                  <a:pt x="84049" y="13504"/>
                </a:cubicBezTo>
                <a:cubicBezTo>
                  <a:pt x="89815" y="11685"/>
                  <a:pt x="95612" y="9562"/>
                  <a:pt x="101217" y="7507"/>
                </a:cubicBezTo>
                <a:cubicBezTo>
                  <a:pt x="104315" y="6374"/>
                  <a:pt x="107517" y="5200"/>
                  <a:pt x="110679" y="4091"/>
                </a:cubicBezTo>
                <a:cubicBezTo>
                  <a:pt x="114143" y="2876"/>
                  <a:pt x="117874" y="1648"/>
                  <a:pt x="121675" y="895"/>
                </a:cubicBezTo>
                <a:cubicBezTo>
                  <a:pt x="122896" y="652"/>
                  <a:pt x="124279" y="404"/>
                  <a:pt x="125667" y="404"/>
                </a:cubicBezTo>
                <a:close/>
                <a:moveTo>
                  <a:pt x="125672" y="1"/>
                </a:moveTo>
                <a:cubicBezTo>
                  <a:pt x="124248" y="1"/>
                  <a:pt x="122839" y="252"/>
                  <a:pt x="121598" y="497"/>
                </a:cubicBezTo>
                <a:cubicBezTo>
                  <a:pt x="117773" y="1256"/>
                  <a:pt x="114025" y="2491"/>
                  <a:pt x="110546" y="3711"/>
                </a:cubicBezTo>
                <a:cubicBezTo>
                  <a:pt x="107384" y="4820"/>
                  <a:pt x="104179" y="5993"/>
                  <a:pt x="101080" y="7129"/>
                </a:cubicBezTo>
                <a:cubicBezTo>
                  <a:pt x="95477" y="9180"/>
                  <a:pt x="89685" y="11305"/>
                  <a:pt x="83929" y="13120"/>
                </a:cubicBezTo>
                <a:cubicBezTo>
                  <a:pt x="70328" y="17407"/>
                  <a:pt x="59084" y="19512"/>
                  <a:pt x="48540" y="19742"/>
                </a:cubicBezTo>
                <a:cubicBezTo>
                  <a:pt x="47811" y="19758"/>
                  <a:pt x="47089" y="19766"/>
                  <a:pt x="46374" y="19766"/>
                </a:cubicBezTo>
                <a:cubicBezTo>
                  <a:pt x="35268" y="19766"/>
                  <a:pt x="25827" y="17865"/>
                  <a:pt x="17567" y="13971"/>
                </a:cubicBezTo>
                <a:cubicBezTo>
                  <a:pt x="15057" y="12788"/>
                  <a:pt x="12628" y="11391"/>
                  <a:pt x="10355" y="10062"/>
                </a:cubicBezTo>
                <a:cubicBezTo>
                  <a:pt x="8426" y="8935"/>
                  <a:pt x="6404" y="7993"/>
                  <a:pt x="4448" y="7084"/>
                </a:cubicBezTo>
                <a:cubicBezTo>
                  <a:pt x="3762" y="6767"/>
                  <a:pt x="3076" y="6447"/>
                  <a:pt x="2395" y="6120"/>
                </a:cubicBezTo>
                <a:cubicBezTo>
                  <a:pt x="1626" y="5754"/>
                  <a:pt x="940" y="5411"/>
                  <a:pt x="294" y="5075"/>
                </a:cubicBezTo>
                <a:lnTo>
                  <a:pt x="0" y="4921"/>
                </a:lnTo>
                <a:lnTo>
                  <a:pt x="0" y="11545"/>
                </a:lnTo>
                <a:lnTo>
                  <a:pt x="126" y="11595"/>
                </a:lnTo>
                <a:cubicBezTo>
                  <a:pt x="2833" y="12684"/>
                  <a:pt x="5574" y="13848"/>
                  <a:pt x="8224" y="14973"/>
                </a:cubicBezTo>
                <a:cubicBezTo>
                  <a:pt x="10170" y="15801"/>
                  <a:pt x="12184" y="16656"/>
                  <a:pt x="14167" y="17473"/>
                </a:cubicBezTo>
                <a:cubicBezTo>
                  <a:pt x="14591" y="17649"/>
                  <a:pt x="15016" y="17828"/>
                  <a:pt x="15441" y="18003"/>
                </a:cubicBezTo>
                <a:cubicBezTo>
                  <a:pt x="17363" y="18808"/>
                  <a:pt x="19349" y="19638"/>
                  <a:pt x="21344" y="20238"/>
                </a:cubicBezTo>
                <a:cubicBezTo>
                  <a:pt x="23523" y="20895"/>
                  <a:pt x="25922" y="21274"/>
                  <a:pt x="28892" y="21431"/>
                </a:cubicBezTo>
                <a:lnTo>
                  <a:pt x="29910" y="21485"/>
                </a:lnTo>
                <a:cubicBezTo>
                  <a:pt x="34272" y="21714"/>
                  <a:pt x="38783" y="21950"/>
                  <a:pt x="43209" y="22746"/>
                </a:cubicBezTo>
                <a:cubicBezTo>
                  <a:pt x="44912" y="23053"/>
                  <a:pt x="46641" y="23406"/>
                  <a:pt x="48313" y="23744"/>
                </a:cubicBezTo>
                <a:cubicBezTo>
                  <a:pt x="51505" y="24393"/>
                  <a:pt x="54806" y="25065"/>
                  <a:pt x="58085" y="25456"/>
                </a:cubicBezTo>
                <a:cubicBezTo>
                  <a:pt x="59905" y="25673"/>
                  <a:pt x="61677" y="25782"/>
                  <a:pt x="63414" y="25782"/>
                </a:cubicBezTo>
                <a:cubicBezTo>
                  <a:pt x="66866" y="25782"/>
                  <a:pt x="70177" y="25352"/>
                  <a:pt x="73425" y="24486"/>
                </a:cubicBezTo>
                <a:cubicBezTo>
                  <a:pt x="80253" y="22666"/>
                  <a:pt x="86826" y="19379"/>
                  <a:pt x="93183" y="16202"/>
                </a:cubicBezTo>
                <a:cubicBezTo>
                  <a:pt x="95603" y="14991"/>
                  <a:pt x="98105" y="13741"/>
                  <a:pt x="100582" y="12591"/>
                </a:cubicBezTo>
                <a:cubicBezTo>
                  <a:pt x="103097" y="11422"/>
                  <a:pt x="105333" y="10479"/>
                  <a:pt x="107419" y="9706"/>
                </a:cubicBezTo>
                <a:cubicBezTo>
                  <a:pt x="109198" y="9046"/>
                  <a:pt x="111031" y="8532"/>
                  <a:pt x="112803" y="8033"/>
                </a:cubicBezTo>
                <a:cubicBezTo>
                  <a:pt x="113399" y="7867"/>
                  <a:pt x="113993" y="7699"/>
                  <a:pt x="114588" y="7526"/>
                </a:cubicBezTo>
                <a:cubicBezTo>
                  <a:pt x="118376" y="6424"/>
                  <a:pt x="122102" y="4784"/>
                  <a:pt x="125704" y="3199"/>
                </a:cubicBezTo>
                <a:cubicBezTo>
                  <a:pt x="126826" y="2705"/>
                  <a:pt x="127947" y="2212"/>
                  <a:pt x="129073" y="1733"/>
                </a:cubicBezTo>
                <a:lnTo>
                  <a:pt x="129242" y="1662"/>
                </a:lnTo>
                <a:lnTo>
                  <a:pt x="129185" y="1488"/>
                </a:lnTo>
                <a:cubicBezTo>
                  <a:pt x="128775" y="216"/>
                  <a:pt x="127216" y="89"/>
                  <a:pt x="126549" y="34"/>
                </a:cubicBezTo>
                <a:cubicBezTo>
                  <a:pt x="126257" y="11"/>
                  <a:pt x="125964" y="1"/>
                  <a:pt x="1256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0" name="Google Shape;200;p7"/>
          <p:cNvSpPr/>
          <p:nvPr/>
        </p:nvSpPr>
        <p:spPr>
          <a:xfrm flipH="1">
            <a:off x="-248026" y="5030775"/>
            <a:ext cx="12504028" cy="2978316"/>
          </a:xfrm>
          <a:custGeom>
            <a:avLst/>
            <a:gdLst/>
            <a:ahLst/>
            <a:cxnLst/>
            <a:rect l="l" t="t" r="r" b="b"/>
            <a:pathLst>
              <a:path w="234348" h="55819" extrusionOk="0">
                <a:moveTo>
                  <a:pt x="144981" y="403"/>
                </a:moveTo>
                <a:cubicBezTo>
                  <a:pt x="150962" y="403"/>
                  <a:pt x="156924" y="882"/>
                  <a:pt x="162787" y="1836"/>
                </a:cubicBezTo>
                <a:cubicBezTo>
                  <a:pt x="170740" y="3127"/>
                  <a:pt x="179016" y="5583"/>
                  <a:pt x="189615" y="9797"/>
                </a:cubicBezTo>
                <a:cubicBezTo>
                  <a:pt x="198427" y="13299"/>
                  <a:pt x="207411" y="17431"/>
                  <a:pt x="216323" y="22082"/>
                </a:cubicBezTo>
                <a:lnTo>
                  <a:pt x="218254" y="23088"/>
                </a:lnTo>
                <a:cubicBezTo>
                  <a:pt x="223483" y="25804"/>
                  <a:pt x="228885" y="28612"/>
                  <a:pt x="233942" y="32005"/>
                </a:cubicBezTo>
                <a:lnTo>
                  <a:pt x="233942" y="40242"/>
                </a:lnTo>
                <a:cubicBezTo>
                  <a:pt x="230357" y="38005"/>
                  <a:pt x="227378" y="36353"/>
                  <a:pt x="224590" y="35054"/>
                </a:cubicBezTo>
                <a:cubicBezTo>
                  <a:pt x="215470" y="30808"/>
                  <a:pt x="205746" y="28155"/>
                  <a:pt x="196343" y="25590"/>
                </a:cubicBezTo>
                <a:cubicBezTo>
                  <a:pt x="195383" y="25330"/>
                  <a:pt x="194423" y="25067"/>
                  <a:pt x="193466" y="24804"/>
                </a:cubicBezTo>
                <a:cubicBezTo>
                  <a:pt x="172307" y="18995"/>
                  <a:pt x="155262" y="16255"/>
                  <a:pt x="139723" y="16255"/>
                </a:cubicBezTo>
                <a:cubicBezTo>
                  <a:pt x="136241" y="16255"/>
                  <a:pt x="132834" y="16392"/>
                  <a:pt x="129473" y="16664"/>
                </a:cubicBezTo>
                <a:cubicBezTo>
                  <a:pt x="117659" y="17617"/>
                  <a:pt x="108992" y="19950"/>
                  <a:pt x="101363" y="24225"/>
                </a:cubicBezTo>
                <a:cubicBezTo>
                  <a:pt x="95848" y="27316"/>
                  <a:pt x="90586" y="31262"/>
                  <a:pt x="85495" y="35080"/>
                </a:cubicBezTo>
                <a:cubicBezTo>
                  <a:pt x="82539" y="37296"/>
                  <a:pt x="79484" y="39588"/>
                  <a:pt x="76413" y="41684"/>
                </a:cubicBezTo>
                <a:cubicBezTo>
                  <a:pt x="71394" y="45113"/>
                  <a:pt x="67146" y="47471"/>
                  <a:pt x="63039" y="49108"/>
                </a:cubicBezTo>
                <a:cubicBezTo>
                  <a:pt x="58787" y="50804"/>
                  <a:pt x="54022" y="52109"/>
                  <a:pt x="48045" y="53216"/>
                </a:cubicBezTo>
                <a:cubicBezTo>
                  <a:pt x="40031" y="54703"/>
                  <a:pt x="31384" y="55416"/>
                  <a:pt x="21189" y="55416"/>
                </a:cubicBezTo>
                <a:cubicBezTo>
                  <a:pt x="19290" y="55416"/>
                  <a:pt x="17337" y="55391"/>
                  <a:pt x="15325" y="55342"/>
                </a:cubicBezTo>
                <a:cubicBezTo>
                  <a:pt x="9761" y="55207"/>
                  <a:pt x="4879" y="54966"/>
                  <a:pt x="402" y="54612"/>
                </a:cubicBezTo>
                <a:lnTo>
                  <a:pt x="407" y="54612"/>
                </a:lnTo>
                <a:lnTo>
                  <a:pt x="407" y="49284"/>
                </a:lnTo>
                <a:cubicBezTo>
                  <a:pt x="817" y="49421"/>
                  <a:pt x="1230" y="49561"/>
                  <a:pt x="1643" y="49700"/>
                </a:cubicBezTo>
                <a:cubicBezTo>
                  <a:pt x="4359" y="50619"/>
                  <a:pt x="7168" y="51566"/>
                  <a:pt x="9980" y="52235"/>
                </a:cubicBezTo>
                <a:cubicBezTo>
                  <a:pt x="12206" y="52763"/>
                  <a:pt x="14788" y="53377"/>
                  <a:pt x="17344" y="53377"/>
                </a:cubicBezTo>
                <a:cubicBezTo>
                  <a:pt x="18683" y="53377"/>
                  <a:pt x="20014" y="53208"/>
                  <a:pt x="21283" y="52772"/>
                </a:cubicBezTo>
                <a:cubicBezTo>
                  <a:pt x="22931" y="52205"/>
                  <a:pt x="23878" y="51164"/>
                  <a:pt x="24025" y="49761"/>
                </a:cubicBezTo>
                <a:cubicBezTo>
                  <a:pt x="24231" y="47784"/>
                  <a:pt x="23055" y="45926"/>
                  <a:pt x="21802" y="44960"/>
                </a:cubicBezTo>
                <a:cubicBezTo>
                  <a:pt x="20124" y="43670"/>
                  <a:pt x="18067" y="43236"/>
                  <a:pt x="16094" y="42961"/>
                </a:cubicBezTo>
                <a:cubicBezTo>
                  <a:pt x="13968" y="42663"/>
                  <a:pt x="11797" y="42629"/>
                  <a:pt x="9701" y="42596"/>
                </a:cubicBezTo>
                <a:lnTo>
                  <a:pt x="9254" y="42589"/>
                </a:lnTo>
                <a:cubicBezTo>
                  <a:pt x="6994" y="42550"/>
                  <a:pt x="4310" y="42346"/>
                  <a:pt x="1553" y="41105"/>
                </a:cubicBezTo>
                <a:cubicBezTo>
                  <a:pt x="1170" y="40933"/>
                  <a:pt x="784" y="40741"/>
                  <a:pt x="402" y="40534"/>
                </a:cubicBezTo>
                <a:lnTo>
                  <a:pt x="402" y="31531"/>
                </a:lnTo>
                <a:cubicBezTo>
                  <a:pt x="6844" y="32915"/>
                  <a:pt x="13326" y="34726"/>
                  <a:pt x="19599" y="36477"/>
                </a:cubicBezTo>
                <a:cubicBezTo>
                  <a:pt x="22674" y="37335"/>
                  <a:pt x="25850" y="38224"/>
                  <a:pt x="28985" y="39049"/>
                </a:cubicBezTo>
                <a:cubicBezTo>
                  <a:pt x="36397" y="41005"/>
                  <a:pt x="46195" y="43249"/>
                  <a:pt x="56268" y="43249"/>
                </a:cubicBezTo>
                <a:lnTo>
                  <a:pt x="56298" y="43249"/>
                </a:lnTo>
                <a:cubicBezTo>
                  <a:pt x="60549" y="43247"/>
                  <a:pt x="65413" y="43043"/>
                  <a:pt x="69372" y="40633"/>
                </a:cubicBezTo>
                <a:cubicBezTo>
                  <a:pt x="71055" y="39609"/>
                  <a:pt x="72214" y="38269"/>
                  <a:pt x="72821" y="36652"/>
                </a:cubicBezTo>
                <a:cubicBezTo>
                  <a:pt x="73454" y="34967"/>
                  <a:pt x="73654" y="32595"/>
                  <a:pt x="72675" y="31095"/>
                </a:cubicBezTo>
                <a:cubicBezTo>
                  <a:pt x="71475" y="29255"/>
                  <a:pt x="69235" y="29002"/>
                  <a:pt x="67193" y="29002"/>
                </a:cubicBezTo>
                <a:lnTo>
                  <a:pt x="67163" y="29002"/>
                </a:lnTo>
                <a:cubicBezTo>
                  <a:pt x="64338" y="29005"/>
                  <a:pt x="61485" y="29632"/>
                  <a:pt x="59033" y="30219"/>
                </a:cubicBezTo>
                <a:cubicBezTo>
                  <a:pt x="58197" y="30419"/>
                  <a:pt x="57351" y="30648"/>
                  <a:pt x="56532" y="30868"/>
                </a:cubicBezTo>
                <a:cubicBezTo>
                  <a:pt x="55224" y="31222"/>
                  <a:pt x="53869" y="31587"/>
                  <a:pt x="52529" y="31845"/>
                </a:cubicBezTo>
                <a:cubicBezTo>
                  <a:pt x="48490" y="32626"/>
                  <a:pt x="44235" y="33024"/>
                  <a:pt x="39894" y="33024"/>
                </a:cubicBezTo>
                <a:cubicBezTo>
                  <a:pt x="39863" y="33024"/>
                  <a:pt x="39832" y="33024"/>
                  <a:pt x="39801" y="33024"/>
                </a:cubicBezTo>
                <a:cubicBezTo>
                  <a:pt x="26833" y="33011"/>
                  <a:pt x="13576" y="29869"/>
                  <a:pt x="402" y="23687"/>
                </a:cubicBezTo>
                <a:lnTo>
                  <a:pt x="402" y="6011"/>
                </a:lnTo>
                <a:cubicBezTo>
                  <a:pt x="1635" y="6344"/>
                  <a:pt x="2827" y="6712"/>
                  <a:pt x="3952" y="7104"/>
                </a:cubicBezTo>
                <a:cubicBezTo>
                  <a:pt x="7474" y="8330"/>
                  <a:pt x="10930" y="10023"/>
                  <a:pt x="14269" y="11659"/>
                </a:cubicBezTo>
                <a:cubicBezTo>
                  <a:pt x="15159" y="12095"/>
                  <a:pt x="16051" y="12530"/>
                  <a:pt x="16944" y="12959"/>
                </a:cubicBezTo>
                <a:cubicBezTo>
                  <a:pt x="21849" y="15315"/>
                  <a:pt x="26184" y="17153"/>
                  <a:pt x="30193" y="18579"/>
                </a:cubicBezTo>
                <a:cubicBezTo>
                  <a:pt x="37329" y="21116"/>
                  <a:pt x="44835" y="22386"/>
                  <a:pt x="52799" y="22386"/>
                </a:cubicBezTo>
                <a:cubicBezTo>
                  <a:pt x="62775" y="22386"/>
                  <a:pt x="73472" y="20393"/>
                  <a:pt x="85065" y="16400"/>
                </a:cubicBezTo>
                <a:cubicBezTo>
                  <a:pt x="89374" y="14915"/>
                  <a:pt x="93852" y="13162"/>
                  <a:pt x="98753" y="11037"/>
                </a:cubicBezTo>
                <a:cubicBezTo>
                  <a:pt x="99763" y="10600"/>
                  <a:pt x="100773" y="10151"/>
                  <a:pt x="101781" y="9706"/>
                </a:cubicBezTo>
                <a:cubicBezTo>
                  <a:pt x="104805" y="8364"/>
                  <a:pt x="107933" y="6975"/>
                  <a:pt x="111082" y="5882"/>
                </a:cubicBezTo>
                <a:cubicBezTo>
                  <a:pt x="119135" y="3086"/>
                  <a:pt x="127851" y="1338"/>
                  <a:pt x="136984" y="688"/>
                </a:cubicBezTo>
                <a:cubicBezTo>
                  <a:pt x="139649" y="498"/>
                  <a:pt x="142317" y="403"/>
                  <a:pt x="144981" y="403"/>
                </a:cubicBezTo>
                <a:close/>
                <a:moveTo>
                  <a:pt x="144959" y="1"/>
                </a:moveTo>
                <a:cubicBezTo>
                  <a:pt x="142293" y="1"/>
                  <a:pt x="139623" y="96"/>
                  <a:pt x="136956" y="285"/>
                </a:cubicBezTo>
                <a:cubicBezTo>
                  <a:pt x="127785" y="938"/>
                  <a:pt x="119037" y="2693"/>
                  <a:pt x="110949" y="5501"/>
                </a:cubicBezTo>
                <a:cubicBezTo>
                  <a:pt x="107786" y="6599"/>
                  <a:pt x="104650" y="7991"/>
                  <a:pt x="101618" y="9337"/>
                </a:cubicBezTo>
                <a:cubicBezTo>
                  <a:pt x="100610" y="9784"/>
                  <a:pt x="99605" y="10230"/>
                  <a:pt x="98594" y="10669"/>
                </a:cubicBezTo>
                <a:cubicBezTo>
                  <a:pt x="93702" y="12788"/>
                  <a:pt x="89236" y="14538"/>
                  <a:pt x="84935" y="16020"/>
                </a:cubicBezTo>
                <a:cubicBezTo>
                  <a:pt x="73384" y="19997"/>
                  <a:pt x="62731" y="21983"/>
                  <a:pt x="52798" y="21983"/>
                </a:cubicBezTo>
                <a:cubicBezTo>
                  <a:pt x="44880" y="21983"/>
                  <a:pt x="37420" y="20721"/>
                  <a:pt x="30329" y="18200"/>
                </a:cubicBezTo>
                <a:cubicBezTo>
                  <a:pt x="26334" y="16780"/>
                  <a:pt x="22012" y="14948"/>
                  <a:pt x="17118" y="12599"/>
                </a:cubicBezTo>
                <a:cubicBezTo>
                  <a:pt x="16225" y="12172"/>
                  <a:pt x="15335" y="11736"/>
                  <a:pt x="14448" y="11300"/>
                </a:cubicBezTo>
                <a:cubicBezTo>
                  <a:pt x="11097" y="9658"/>
                  <a:pt x="7631" y="7961"/>
                  <a:pt x="4086" y="6726"/>
                </a:cubicBezTo>
                <a:cubicBezTo>
                  <a:pt x="2874" y="6305"/>
                  <a:pt x="1587" y="5911"/>
                  <a:pt x="257" y="5556"/>
                </a:cubicBezTo>
                <a:lnTo>
                  <a:pt x="2" y="5489"/>
                </a:lnTo>
                <a:lnTo>
                  <a:pt x="2" y="23947"/>
                </a:lnTo>
                <a:lnTo>
                  <a:pt x="118" y="24001"/>
                </a:lnTo>
                <a:cubicBezTo>
                  <a:pt x="13383" y="30245"/>
                  <a:pt x="26736" y="33418"/>
                  <a:pt x="39802" y="33430"/>
                </a:cubicBezTo>
                <a:cubicBezTo>
                  <a:pt x="39862" y="33430"/>
                  <a:pt x="39922" y="33430"/>
                  <a:pt x="39983" y="33430"/>
                </a:cubicBezTo>
                <a:cubicBezTo>
                  <a:pt x="44319" y="33430"/>
                  <a:pt x="48571" y="33023"/>
                  <a:pt x="52607" y="32244"/>
                </a:cubicBezTo>
                <a:cubicBezTo>
                  <a:pt x="53961" y="31982"/>
                  <a:pt x="55324" y="31615"/>
                  <a:pt x="56640" y="31261"/>
                </a:cubicBezTo>
                <a:cubicBezTo>
                  <a:pt x="57454" y="31041"/>
                  <a:pt x="58297" y="30815"/>
                  <a:pt x="59127" y="30616"/>
                </a:cubicBezTo>
                <a:cubicBezTo>
                  <a:pt x="61559" y="30033"/>
                  <a:pt x="64382" y="29412"/>
                  <a:pt x="67164" y="29409"/>
                </a:cubicBezTo>
                <a:cubicBezTo>
                  <a:pt x="67187" y="29409"/>
                  <a:pt x="67210" y="29409"/>
                  <a:pt x="67233" y="29409"/>
                </a:cubicBezTo>
                <a:cubicBezTo>
                  <a:pt x="69147" y="29409"/>
                  <a:pt x="71252" y="29651"/>
                  <a:pt x="72340" y="31318"/>
                </a:cubicBezTo>
                <a:cubicBezTo>
                  <a:pt x="73241" y="32701"/>
                  <a:pt x="73043" y="34924"/>
                  <a:pt x="72447" y="36513"/>
                </a:cubicBezTo>
                <a:cubicBezTo>
                  <a:pt x="71871" y="38046"/>
                  <a:pt x="70768" y="39317"/>
                  <a:pt x="69163" y="40292"/>
                </a:cubicBezTo>
                <a:cubicBezTo>
                  <a:pt x="65293" y="42649"/>
                  <a:pt x="60492" y="42849"/>
                  <a:pt x="56298" y="42850"/>
                </a:cubicBezTo>
                <a:lnTo>
                  <a:pt x="56268" y="42850"/>
                </a:lnTo>
                <a:cubicBezTo>
                  <a:pt x="46241" y="42850"/>
                  <a:pt x="36475" y="40614"/>
                  <a:pt x="29086" y="38666"/>
                </a:cubicBezTo>
                <a:cubicBezTo>
                  <a:pt x="25956" y="37839"/>
                  <a:pt x="22778" y="36952"/>
                  <a:pt x="19706" y="36095"/>
                </a:cubicBezTo>
                <a:cubicBezTo>
                  <a:pt x="13350" y="34319"/>
                  <a:pt x="6776" y="32482"/>
                  <a:pt x="244" y="31089"/>
                </a:cubicBezTo>
                <a:lnTo>
                  <a:pt x="1" y="31038"/>
                </a:lnTo>
                <a:lnTo>
                  <a:pt x="1" y="40777"/>
                </a:lnTo>
                <a:lnTo>
                  <a:pt x="105" y="40834"/>
                </a:lnTo>
                <a:cubicBezTo>
                  <a:pt x="528" y="41068"/>
                  <a:pt x="960" y="41284"/>
                  <a:pt x="1387" y="41477"/>
                </a:cubicBezTo>
                <a:cubicBezTo>
                  <a:pt x="4210" y="42747"/>
                  <a:pt x="6945" y="42957"/>
                  <a:pt x="9247" y="42996"/>
                </a:cubicBezTo>
                <a:lnTo>
                  <a:pt x="9694" y="43003"/>
                </a:lnTo>
                <a:cubicBezTo>
                  <a:pt x="11777" y="43036"/>
                  <a:pt x="13933" y="43072"/>
                  <a:pt x="16035" y="43364"/>
                </a:cubicBezTo>
                <a:cubicBezTo>
                  <a:pt x="17956" y="43633"/>
                  <a:pt x="19953" y="44050"/>
                  <a:pt x="21555" y="45283"/>
                </a:cubicBezTo>
                <a:cubicBezTo>
                  <a:pt x="22721" y="46179"/>
                  <a:pt x="23812" y="47901"/>
                  <a:pt x="23624" y="49723"/>
                </a:cubicBezTo>
                <a:cubicBezTo>
                  <a:pt x="23492" y="50977"/>
                  <a:pt x="22661" y="51876"/>
                  <a:pt x="21149" y="52395"/>
                </a:cubicBezTo>
                <a:cubicBezTo>
                  <a:pt x="19929" y="52815"/>
                  <a:pt x="18642" y="52977"/>
                  <a:pt x="17343" y="52977"/>
                </a:cubicBezTo>
                <a:cubicBezTo>
                  <a:pt x="14829" y="52977"/>
                  <a:pt x="12272" y="52369"/>
                  <a:pt x="10068" y="51847"/>
                </a:cubicBezTo>
                <a:cubicBezTo>
                  <a:pt x="7275" y="51184"/>
                  <a:pt x="4475" y="50237"/>
                  <a:pt x="1767" y="49323"/>
                </a:cubicBezTo>
                <a:cubicBezTo>
                  <a:pt x="1267" y="49155"/>
                  <a:pt x="767" y="48985"/>
                  <a:pt x="265" y="48818"/>
                </a:cubicBezTo>
                <a:lnTo>
                  <a:pt x="1" y="48728"/>
                </a:lnTo>
                <a:lnTo>
                  <a:pt x="1" y="54985"/>
                </a:lnTo>
                <a:lnTo>
                  <a:pt x="187" y="54999"/>
                </a:lnTo>
                <a:cubicBezTo>
                  <a:pt x="4720" y="55364"/>
                  <a:pt x="9668" y="55608"/>
                  <a:pt x="15316" y="55745"/>
                </a:cubicBezTo>
                <a:cubicBezTo>
                  <a:pt x="17327" y="55794"/>
                  <a:pt x="19280" y="55818"/>
                  <a:pt x="21180" y="55818"/>
                </a:cubicBezTo>
                <a:cubicBezTo>
                  <a:pt x="31405" y="55818"/>
                  <a:pt x="40078" y="55104"/>
                  <a:pt x="48122" y="53615"/>
                </a:cubicBezTo>
                <a:cubicBezTo>
                  <a:pt x="54125" y="52502"/>
                  <a:pt x="58913" y="51189"/>
                  <a:pt x="63191" y="49484"/>
                </a:cubicBezTo>
                <a:cubicBezTo>
                  <a:pt x="67326" y="47835"/>
                  <a:pt x="71599" y="45463"/>
                  <a:pt x="76643" y="42018"/>
                </a:cubicBezTo>
                <a:cubicBezTo>
                  <a:pt x="79721" y="39917"/>
                  <a:pt x="82780" y="37621"/>
                  <a:pt x="85739" y="35403"/>
                </a:cubicBezTo>
                <a:cubicBezTo>
                  <a:pt x="90819" y="31594"/>
                  <a:pt x="96072" y="27654"/>
                  <a:pt x="101563" y="24578"/>
                </a:cubicBezTo>
                <a:cubicBezTo>
                  <a:pt x="109139" y="20330"/>
                  <a:pt x="117758" y="18014"/>
                  <a:pt x="129508" y="17065"/>
                </a:cubicBezTo>
                <a:cubicBezTo>
                  <a:pt x="132858" y="16795"/>
                  <a:pt x="136254" y="16658"/>
                  <a:pt x="139725" y="16658"/>
                </a:cubicBezTo>
                <a:cubicBezTo>
                  <a:pt x="155229" y="16658"/>
                  <a:pt x="172239" y="19393"/>
                  <a:pt x="193363" y="25194"/>
                </a:cubicBezTo>
                <a:cubicBezTo>
                  <a:pt x="194320" y="25456"/>
                  <a:pt x="195279" y="25717"/>
                  <a:pt x="196240" y="25980"/>
                </a:cubicBezTo>
                <a:cubicBezTo>
                  <a:pt x="205628" y="28540"/>
                  <a:pt x="215334" y="31188"/>
                  <a:pt x="224421" y="35420"/>
                </a:cubicBezTo>
                <a:cubicBezTo>
                  <a:pt x="227275" y="36749"/>
                  <a:pt x="230329" y="38452"/>
                  <a:pt x="234037" y="40778"/>
                </a:cubicBezTo>
                <a:lnTo>
                  <a:pt x="234347" y="40971"/>
                </a:lnTo>
                <a:lnTo>
                  <a:pt x="234347" y="31794"/>
                </a:lnTo>
                <a:lnTo>
                  <a:pt x="234257" y="31734"/>
                </a:lnTo>
                <a:cubicBezTo>
                  <a:pt x="229156" y="28302"/>
                  <a:pt x="223710" y="25471"/>
                  <a:pt x="218442" y="22732"/>
                </a:cubicBezTo>
                <a:lnTo>
                  <a:pt x="216510" y="21728"/>
                </a:lnTo>
                <a:cubicBezTo>
                  <a:pt x="207587" y="17070"/>
                  <a:pt x="198587" y="12930"/>
                  <a:pt x="189764" y="9423"/>
                </a:cubicBezTo>
                <a:cubicBezTo>
                  <a:pt x="179135" y="5199"/>
                  <a:pt x="170836" y="2739"/>
                  <a:pt x="162852" y="1440"/>
                </a:cubicBezTo>
                <a:cubicBezTo>
                  <a:pt x="156959" y="482"/>
                  <a:pt x="150969" y="1"/>
                  <a:pt x="14495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1" name="Google Shape;201;p7"/>
          <p:cNvSpPr/>
          <p:nvPr/>
        </p:nvSpPr>
        <p:spPr>
          <a:xfrm flipH="1">
            <a:off x="-247885" y="6250101"/>
            <a:ext cx="6636609" cy="2959855"/>
          </a:xfrm>
          <a:custGeom>
            <a:avLst/>
            <a:gdLst/>
            <a:ahLst/>
            <a:cxnLst/>
            <a:rect l="l" t="t" r="r" b="b"/>
            <a:pathLst>
              <a:path w="124382" h="55473" extrusionOk="0">
                <a:moveTo>
                  <a:pt x="25918" y="402"/>
                </a:moveTo>
                <a:cubicBezTo>
                  <a:pt x="36041" y="402"/>
                  <a:pt x="47026" y="1991"/>
                  <a:pt x="60462" y="5393"/>
                </a:cubicBezTo>
                <a:cubicBezTo>
                  <a:pt x="70856" y="8024"/>
                  <a:pt x="81175" y="11807"/>
                  <a:pt x="91155" y="15464"/>
                </a:cubicBezTo>
                <a:cubicBezTo>
                  <a:pt x="92391" y="15917"/>
                  <a:pt x="93627" y="16369"/>
                  <a:pt x="94863" y="16822"/>
                </a:cubicBezTo>
                <a:lnTo>
                  <a:pt x="95647" y="17108"/>
                </a:lnTo>
                <a:cubicBezTo>
                  <a:pt x="105319" y="20631"/>
                  <a:pt x="115319" y="24277"/>
                  <a:pt x="123981" y="30890"/>
                </a:cubicBezTo>
                <a:lnTo>
                  <a:pt x="123981" y="53695"/>
                </a:lnTo>
                <a:cubicBezTo>
                  <a:pt x="123931" y="53594"/>
                  <a:pt x="123881" y="53490"/>
                  <a:pt x="123831" y="53388"/>
                </a:cubicBezTo>
                <a:cubicBezTo>
                  <a:pt x="121216" y="48116"/>
                  <a:pt x="118223" y="43645"/>
                  <a:pt x="114937" y="40100"/>
                </a:cubicBezTo>
                <a:cubicBezTo>
                  <a:pt x="110571" y="35392"/>
                  <a:pt x="105339" y="32142"/>
                  <a:pt x="101268" y="29834"/>
                </a:cubicBezTo>
                <a:cubicBezTo>
                  <a:pt x="91058" y="24049"/>
                  <a:pt x="80265" y="20787"/>
                  <a:pt x="69187" y="20137"/>
                </a:cubicBezTo>
                <a:cubicBezTo>
                  <a:pt x="67907" y="20061"/>
                  <a:pt x="66618" y="20024"/>
                  <a:pt x="65319" y="20024"/>
                </a:cubicBezTo>
                <a:cubicBezTo>
                  <a:pt x="61141" y="20024"/>
                  <a:pt x="56870" y="20411"/>
                  <a:pt x="52577" y="21181"/>
                </a:cubicBezTo>
                <a:cubicBezTo>
                  <a:pt x="48332" y="21940"/>
                  <a:pt x="44099" y="23239"/>
                  <a:pt x="40004" y="24495"/>
                </a:cubicBezTo>
                <a:cubicBezTo>
                  <a:pt x="38744" y="24880"/>
                  <a:pt x="37484" y="25268"/>
                  <a:pt x="36221" y="25639"/>
                </a:cubicBezTo>
                <a:cubicBezTo>
                  <a:pt x="30814" y="27232"/>
                  <a:pt x="25249" y="28662"/>
                  <a:pt x="19858" y="28662"/>
                </a:cubicBezTo>
                <a:cubicBezTo>
                  <a:pt x="15618" y="28662"/>
                  <a:pt x="11486" y="27778"/>
                  <a:pt x="7624" y="25392"/>
                </a:cubicBezTo>
                <a:cubicBezTo>
                  <a:pt x="1653" y="21703"/>
                  <a:pt x="639" y="17073"/>
                  <a:pt x="567" y="14640"/>
                </a:cubicBezTo>
                <a:cubicBezTo>
                  <a:pt x="413" y="9480"/>
                  <a:pt x="3668" y="6464"/>
                  <a:pt x="5623" y="5124"/>
                </a:cubicBezTo>
                <a:cubicBezTo>
                  <a:pt x="9015" y="2801"/>
                  <a:pt x="12910" y="1856"/>
                  <a:pt x="15924" y="1292"/>
                </a:cubicBezTo>
                <a:cubicBezTo>
                  <a:pt x="19039" y="709"/>
                  <a:pt x="22328" y="409"/>
                  <a:pt x="25700" y="402"/>
                </a:cubicBezTo>
                <a:close/>
                <a:moveTo>
                  <a:pt x="25696" y="0"/>
                </a:moveTo>
                <a:cubicBezTo>
                  <a:pt x="22298" y="9"/>
                  <a:pt x="18984" y="309"/>
                  <a:pt x="15846" y="896"/>
                </a:cubicBezTo>
                <a:cubicBezTo>
                  <a:pt x="12791" y="1468"/>
                  <a:pt x="8843" y="2428"/>
                  <a:pt x="5390" y="4792"/>
                </a:cubicBezTo>
                <a:cubicBezTo>
                  <a:pt x="3368" y="6176"/>
                  <a:pt x="0" y="9300"/>
                  <a:pt x="160" y="14653"/>
                </a:cubicBezTo>
                <a:cubicBezTo>
                  <a:pt x="236" y="17166"/>
                  <a:pt x="1277" y="21947"/>
                  <a:pt x="7409" y="25735"/>
                </a:cubicBezTo>
                <a:cubicBezTo>
                  <a:pt x="11344" y="28167"/>
                  <a:pt x="15543" y="29067"/>
                  <a:pt x="19845" y="29067"/>
                </a:cubicBezTo>
                <a:cubicBezTo>
                  <a:pt x="25284" y="29067"/>
                  <a:pt x="30887" y="27628"/>
                  <a:pt x="36329" y="26025"/>
                </a:cubicBezTo>
                <a:cubicBezTo>
                  <a:pt x="37594" y="25653"/>
                  <a:pt x="38857" y="25265"/>
                  <a:pt x="40120" y="24877"/>
                </a:cubicBezTo>
                <a:cubicBezTo>
                  <a:pt x="44202" y="23626"/>
                  <a:pt x="48423" y="22331"/>
                  <a:pt x="52645" y="21575"/>
                </a:cubicBezTo>
                <a:cubicBezTo>
                  <a:pt x="56919" y="20811"/>
                  <a:pt x="61167" y="20426"/>
                  <a:pt x="65320" y="20426"/>
                </a:cubicBezTo>
                <a:cubicBezTo>
                  <a:pt x="66611" y="20426"/>
                  <a:pt x="67892" y="20464"/>
                  <a:pt x="69163" y="20538"/>
                </a:cubicBezTo>
                <a:cubicBezTo>
                  <a:pt x="80177" y="21183"/>
                  <a:pt x="90911" y="24429"/>
                  <a:pt x="101068" y="30184"/>
                </a:cubicBezTo>
                <a:cubicBezTo>
                  <a:pt x="105113" y="32476"/>
                  <a:pt x="110313" y="35707"/>
                  <a:pt x="114641" y="40373"/>
                </a:cubicBezTo>
                <a:cubicBezTo>
                  <a:pt x="117901" y="43892"/>
                  <a:pt x="120872" y="48330"/>
                  <a:pt x="123468" y="53567"/>
                </a:cubicBezTo>
                <a:cubicBezTo>
                  <a:pt x="123595" y="53824"/>
                  <a:pt x="123718" y="54084"/>
                  <a:pt x="123842" y="54344"/>
                </a:cubicBezTo>
                <a:lnTo>
                  <a:pt x="124380" y="55470"/>
                </a:lnTo>
                <a:lnTo>
                  <a:pt x="124380" y="30691"/>
                </a:lnTo>
                <a:lnTo>
                  <a:pt x="124301" y="30630"/>
                </a:lnTo>
                <a:cubicBezTo>
                  <a:pt x="115571" y="23942"/>
                  <a:pt x="105512" y="20275"/>
                  <a:pt x="95782" y="16727"/>
                </a:cubicBezTo>
                <a:lnTo>
                  <a:pt x="94996" y="16442"/>
                </a:lnTo>
                <a:cubicBezTo>
                  <a:pt x="93760" y="15992"/>
                  <a:pt x="92525" y="15539"/>
                  <a:pt x="91289" y="15087"/>
                </a:cubicBezTo>
                <a:cubicBezTo>
                  <a:pt x="81300" y="11425"/>
                  <a:pt x="70971" y="7640"/>
                  <a:pt x="60557" y="5003"/>
                </a:cubicBezTo>
                <a:cubicBezTo>
                  <a:pt x="47087" y="1592"/>
                  <a:pt x="36071" y="0"/>
                  <a:pt x="25913" y="0"/>
                </a:cubicBezTo>
                <a:close/>
                <a:moveTo>
                  <a:pt x="124380" y="55470"/>
                </a:moveTo>
                <a:lnTo>
                  <a:pt x="124380" y="55473"/>
                </a:lnTo>
                <a:lnTo>
                  <a:pt x="124381" y="55473"/>
                </a:lnTo>
                <a:lnTo>
                  <a:pt x="124380" y="55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2" name="Google Shape;202;p7"/>
          <p:cNvSpPr/>
          <p:nvPr/>
        </p:nvSpPr>
        <p:spPr>
          <a:xfrm flipH="1">
            <a:off x="6291205" y="7292650"/>
            <a:ext cx="5964795" cy="2651507"/>
          </a:xfrm>
          <a:custGeom>
            <a:avLst/>
            <a:gdLst/>
            <a:ahLst/>
            <a:cxnLst/>
            <a:rect l="l" t="t" r="r" b="b"/>
            <a:pathLst>
              <a:path w="111791" h="49694" extrusionOk="0">
                <a:moveTo>
                  <a:pt x="97341" y="420"/>
                </a:moveTo>
                <a:cubicBezTo>
                  <a:pt x="98733" y="420"/>
                  <a:pt x="99979" y="773"/>
                  <a:pt x="101045" y="1273"/>
                </a:cubicBezTo>
                <a:cubicBezTo>
                  <a:pt x="104764" y="3021"/>
                  <a:pt x="109232" y="7243"/>
                  <a:pt x="110572" y="11931"/>
                </a:cubicBezTo>
                <a:cubicBezTo>
                  <a:pt x="111369" y="14719"/>
                  <a:pt x="110985" y="17351"/>
                  <a:pt x="109429" y="19750"/>
                </a:cubicBezTo>
                <a:cubicBezTo>
                  <a:pt x="107469" y="22776"/>
                  <a:pt x="104270" y="24339"/>
                  <a:pt x="101702" y="25361"/>
                </a:cubicBezTo>
                <a:cubicBezTo>
                  <a:pt x="98754" y="26534"/>
                  <a:pt x="95452" y="27464"/>
                  <a:pt x="91607" y="28204"/>
                </a:cubicBezTo>
                <a:cubicBezTo>
                  <a:pt x="89921" y="28528"/>
                  <a:pt x="88200" y="28811"/>
                  <a:pt x="86532" y="29084"/>
                </a:cubicBezTo>
                <a:cubicBezTo>
                  <a:pt x="79681" y="30207"/>
                  <a:pt x="72597" y="31372"/>
                  <a:pt x="66253" y="35734"/>
                </a:cubicBezTo>
                <a:cubicBezTo>
                  <a:pt x="61721" y="38849"/>
                  <a:pt x="57707" y="43535"/>
                  <a:pt x="54638" y="49289"/>
                </a:cubicBezTo>
                <a:lnTo>
                  <a:pt x="3363" y="49289"/>
                </a:lnTo>
                <a:cubicBezTo>
                  <a:pt x="1730" y="49289"/>
                  <a:pt x="402" y="47585"/>
                  <a:pt x="402" y="45488"/>
                </a:cubicBezTo>
                <a:lnTo>
                  <a:pt x="402" y="27817"/>
                </a:lnTo>
                <a:cubicBezTo>
                  <a:pt x="6956" y="29756"/>
                  <a:pt x="13549" y="31125"/>
                  <a:pt x="20006" y="31888"/>
                </a:cubicBezTo>
                <a:cubicBezTo>
                  <a:pt x="24832" y="32458"/>
                  <a:pt x="29867" y="32744"/>
                  <a:pt x="35067" y="32744"/>
                </a:cubicBezTo>
                <a:cubicBezTo>
                  <a:pt x="39433" y="32744"/>
                  <a:pt x="43915" y="32543"/>
                  <a:pt x="48490" y="32140"/>
                </a:cubicBezTo>
                <a:cubicBezTo>
                  <a:pt x="52725" y="31766"/>
                  <a:pt x="57090" y="31156"/>
                  <a:pt x="61838" y="30276"/>
                </a:cubicBezTo>
                <a:cubicBezTo>
                  <a:pt x="65200" y="29650"/>
                  <a:pt x="69115" y="28700"/>
                  <a:pt x="72658" y="26377"/>
                </a:cubicBezTo>
                <a:cubicBezTo>
                  <a:pt x="76773" y="23677"/>
                  <a:pt x="79509" y="18971"/>
                  <a:pt x="82157" y="14419"/>
                </a:cubicBezTo>
                <a:cubicBezTo>
                  <a:pt x="83207" y="12610"/>
                  <a:pt x="84295" y="10742"/>
                  <a:pt x="85446" y="9038"/>
                </a:cubicBezTo>
                <a:cubicBezTo>
                  <a:pt x="89943" y="2389"/>
                  <a:pt x="94052" y="420"/>
                  <a:pt x="97341" y="420"/>
                </a:cubicBezTo>
                <a:close/>
                <a:moveTo>
                  <a:pt x="97320" y="1"/>
                </a:moveTo>
                <a:cubicBezTo>
                  <a:pt x="92272" y="1"/>
                  <a:pt x="88015" y="4523"/>
                  <a:pt x="85113" y="8813"/>
                </a:cubicBezTo>
                <a:cubicBezTo>
                  <a:pt x="83953" y="10529"/>
                  <a:pt x="82863" y="12404"/>
                  <a:pt x="81808" y="14217"/>
                </a:cubicBezTo>
                <a:cubicBezTo>
                  <a:pt x="79187" y="18729"/>
                  <a:pt x="76473" y="23393"/>
                  <a:pt x="72437" y="26041"/>
                </a:cubicBezTo>
                <a:cubicBezTo>
                  <a:pt x="68955" y="28325"/>
                  <a:pt x="65088" y="29264"/>
                  <a:pt x="61763" y="29881"/>
                </a:cubicBezTo>
                <a:cubicBezTo>
                  <a:pt x="57027" y="30760"/>
                  <a:pt x="52675" y="31369"/>
                  <a:pt x="48454" y="31740"/>
                </a:cubicBezTo>
                <a:cubicBezTo>
                  <a:pt x="43892" y="32141"/>
                  <a:pt x="39422" y="32342"/>
                  <a:pt x="35069" y="32342"/>
                </a:cubicBezTo>
                <a:cubicBezTo>
                  <a:pt x="29883" y="32342"/>
                  <a:pt x="24864" y="32057"/>
                  <a:pt x="20053" y="31489"/>
                </a:cubicBezTo>
                <a:cubicBezTo>
                  <a:pt x="13535" y="30716"/>
                  <a:pt x="6875" y="29326"/>
                  <a:pt x="259" y="27354"/>
                </a:cubicBezTo>
                <a:lnTo>
                  <a:pt x="1" y="27277"/>
                </a:lnTo>
                <a:lnTo>
                  <a:pt x="1" y="45491"/>
                </a:lnTo>
                <a:cubicBezTo>
                  <a:pt x="1" y="47809"/>
                  <a:pt x="1508" y="49694"/>
                  <a:pt x="3363" y="49694"/>
                </a:cubicBezTo>
                <a:lnTo>
                  <a:pt x="54879" y="49694"/>
                </a:lnTo>
                <a:lnTo>
                  <a:pt x="54936" y="49585"/>
                </a:lnTo>
                <a:cubicBezTo>
                  <a:pt x="57983" y="43837"/>
                  <a:pt x="61975" y="39163"/>
                  <a:pt x="66481" y="36064"/>
                </a:cubicBezTo>
                <a:cubicBezTo>
                  <a:pt x="72751" y="31752"/>
                  <a:pt x="79791" y="30597"/>
                  <a:pt x="86599" y="29479"/>
                </a:cubicBezTo>
                <a:cubicBezTo>
                  <a:pt x="88267" y="29206"/>
                  <a:pt x="89993" y="28921"/>
                  <a:pt x="91683" y="28597"/>
                </a:cubicBezTo>
                <a:cubicBezTo>
                  <a:pt x="95554" y="27852"/>
                  <a:pt x="98882" y="26914"/>
                  <a:pt x="101852" y="25732"/>
                </a:cubicBezTo>
                <a:cubicBezTo>
                  <a:pt x="104477" y="24689"/>
                  <a:pt x="107747" y="23089"/>
                  <a:pt x="109769" y="19968"/>
                </a:cubicBezTo>
                <a:cubicBezTo>
                  <a:pt x="111389" y="17466"/>
                  <a:pt x="111791" y="14724"/>
                  <a:pt x="110961" y="11820"/>
                </a:cubicBezTo>
                <a:cubicBezTo>
                  <a:pt x="109585" y="7016"/>
                  <a:pt x="105018" y="2695"/>
                  <a:pt x="101216" y="909"/>
                </a:cubicBezTo>
                <a:cubicBezTo>
                  <a:pt x="99874" y="279"/>
                  <a:pt x="98573" y="1"/>
                  <a:pt x="9732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3" name="Google Shape;203;p7"/>
          <p:cNvSpPr/>
          <p:nvPr/>
        </p:nvSpPr>
        <p:spPr>
          <a:xfrm flipH="1">
            <a:off x="2654848" y="8972606"/>
            <a:ext cx="5780608" cy="971572"/>
          </a:xfrm>
          <a:custGeom>
            <a:avLst/>
            <a:gdLst/>
            <a:ahLst/>
            <a:cxnLst/>
            <a:rect l="l" t="t" r="r" b="b"/>
            <a:pathLst>
              <a:path w="108339" h="18209" extrusionOk="0">
                <a:moveTo>
                  <a:pt x="27698" y="402"/>
                </a:moveTo>
                <a:cubicBezTo>
                  <a:pt x="32888" y="402"/>
                  <a:pt x="38022" y="2124"/>
                  <a:pt x="42576" y="3656"/>
                </a:cubicBezTo>
                <a:cubicBezTo>
                  <a:pt x="47416" y="5283"/>
                  <a:pt x="52582" y="6948"/>
                  <a:pt x="57857" y="7844"/>
                </a:cubicBezTo>
                <a:cubicBezTo>
                  <a:pt x="62292" y="8597"/>
                  <a:pt x="66755" y="8977"/>
                  <a:pt x="71177" y="8977"/>
                </a:cubicBezTo>
                <a:cubicBezTo>
                  <a:pt x="72693" y="8977"/>
                  <a:pt x="74204" y="8932"/>
                  <a:pt x="75707" y="8843"/>
                </a:cubicBezTo>
                <a:cubicBezTo>
                  <a:pt x="78578" y="8671"/>
                  <a:pt x="81363" y="8335"/>
                  <a:pt x="83983" y="7841"/>
                </a:cubicBezTo>
                <a:cubicBezTo>
                  <a:pt x="84740" y="7698"/>
                  <a:pt x="85506" y="7531"/>
                  <a:pt x="86246" y="7371"/>
                </a:cubicBezTo>
                <a:cubicBezTo>
                  <a:pt x="87567" y="7085"/>
                  <a:pt x="88932" y="6788"/>
                  <a:pt x="90288" y="6616"/>
                </a:cubicBezTo>
                <a:cubicBezTo>
                  <a:pt x="91569" y="6455"/>
                  <a:pt x="92767" y="6374"/>
                  <a:pt x="93889" y="6374"/>
                </a:cubicBezTo>
                <a:cubicBezTo>
                  <a:pt x="97369" y="6374"/>
                  <a:pt x="100126" y="7157"/>
                  <a:pt x="102405" y="8765"/>
                </a:cubicBezTo>
                <a:cubicBezTo>
                  <a:pt x="104715" y="10399"/>
                  <a:pt x="107752" y="14521"/>
                  <a:pt x="107336" y="17804"/>
                </a:cubicBezTo>
                <a:lnTo>
                  <a:pt x="2840" y="17804"/>
                </a:lnTo>
                <a:cubicBezTo>
                  <a:pt x="2038" y="16930"/>
                  <a:pt x="1495" y="16015"/>
                  <a:pt x="1180" y="15011"/>
                </a:cubicBezTo>
                <a:cubicBezTo>
                  <a:pt x="328" y="12292"/>
                  <a:pt x="1140" y="8835"/>
                  <a:pt x="2950" y="7464"/>
                </a:cubicBezTo>
                <a:cubicBezTo>
                  <a:pt x="4188" y="6527"/>
                  <a:pt x="5746" y="6255"/>
                  <a:pt x="7263" y="6255"/>
                </a:cubicBezTo>
                <a:cubicBezTo>
                  <a:pt x="8508" y="6255"/>
                  <a:pt x="9724" y="6438"/>
                  <a:pt x="10713" y="6586"/>
                </a:cubicBezTo>
                <a:cubicBezTo>
                  <a:pt x="13555" y="7015"/>
                  <a:pt x="16398" y="7815"/>
                  <a:pt x="19148" y="8591"/>
                </a:cubicBezTo>
                <a:cubicBezTo>
                  <a:pt x="20420" y="8950"/>
                  <a:pt x="21733" y="9320"/>
                  <a:pt x="23031" y="9648"/>
                </a:cubicBezTo>
                <a:cubicBezTo>
                  <a:pt x="23892" y="9867"/>
                  <a:pt x="24772" y="10044"/>
                  <a:pt x="25624" y="10217"/>
                </a:cubicBezTo>
                <a:cubicBezTo>
                  <a:pt x="26578" y="10410"/>
                  <a:pt x="27561" y="10610"/>
                  <a:pt x="28520" y="10866"/>
                </a:cubicBezTo>
                <a:cubicBezTo>
                  <a:pt x="29266" y="11066"/>
                  <a:pt x="30023" y="11287"/>
                  <a:pt x="30753" y="11502"/>
                </a:cubicBezTo>
                <a:cubicBezTo>
                  <a:pt x="31592" y="11746"/>
                  <a:pt x="32458" y="12000"/>
                  <a:pt x="33317" y="12223"/>
                </a:cubicBezTo>
                <a:lnTo>
                  <a:pt x="33467" y="12263"/>
                </a:lnTo>
                <a:cubicBezTo>
                  <a:pt x="34991" y="12659"/>
                  <a:pt x="36728" y="13111"/>
                  <a:pt x="38421" y="13111"/>
                </a:cubicBezTo>
                <a:cubicBezTo>
                  <a:pt x="39680" y="13111"/>
                  <a:pt x="40914" y="12861"/>
                  <a:pt x="42017" y="12152"/>
                </a:cubicBezTo>
                <a:cubicBezTo>
                  <a:pt x="42247" y="12003"/>
                  <a:pt x="42254" y="11687"/>
                  <a:pt x="42130" y="11480"/>
                </a:cubicBezTo>
                <a:cubicBezTo>
                  <a:pt x="39927" y="7838"/>
                  <a:pt x="35420" y="7355"/>
                  <a:pt x="32131" y="7002"/>
                </a:cubicBezTo>
                <a:cubicBezTo>
                  <a:pt x="30552" y="6834"/>
                  <a:pt x="28936" y="6794"/>
                  <a:pt x="27373" y="6755"/>
                </a:cubicBezTo>
                <a:cubicBezTo>
                  <a:pt x="24971" y="6694"/>
                  <a:pt x="22485" y="6634"/>
                  <a:pt x="20094" y="6098"/>
                </a:cubicBezTo>
                <a:lnTo>
                  <a:pt x="19861" y="6045"/>
                </a:lnTo>
                <a:cubicBezTo>
                  <a:pt x="19174" y="5899"/>
                  <a:pt x="18323" y="5715"/>
                  <a:pt x="17845" y="5185"/>
                </a:cubicBezTo>
                <a:cubicBezTo>
                  <a:pt x="17683" y="5000"/>
                  <a:pt x="17613" y="4809"/>
                  <a:pt x="17637" y="4599"/>
                </a:cubicBezTo>
                <a:cubicBezTo>
                  <a:pt x="17720" y="3886"/>
                  <a:pt x="18816" y="3119"/>
                  <a:pt x="19284" y="2791"/>
                </a:cubicBezTo>
                <a:lnTo>
                  <a:pt x="19370" y="2730"/>
                </a:lnTo>
                <a:cubicBezTo>
                  <a:pt x="21382" y="1313"/>
                  <a:pt x="23882" y="535"/>
                  <a:pt x="26803" y="420"/>
                </a:cubicBezTo>
                <a:cubicBezTo>
                  <a:pt x="27101" y="408"/>
                  <a:pt x="27399" y="402"/>
                  <a:pt x="27698" y="402"/>
                </a:cubicBezTo>
                <a:close/>
                <a:moveTo>
                  <a:pt x="27716" y="0"/>
                </a:moveTo>
                <a:cubicBezTo>
                  <a:pt x="27408" y="0"/>
                  <a:pt x="27101" y="6"/>
                  <a:pt x="26793" y="18"/>
                </a:cubicBezTo>
                <a:cubicBezTo>
                  <a:pt x="23792" y="137"/>
                  <a:pt x="21220" y="940"/>
                  <a:pt x="19143" y="2401"/>
                </a:cubicBezTo>
                <a:lnTo>
                  <a:pt x="19057" y="2461"/>
                </a:lnTo>
                <a:cubicBezTo>
                  <a:pt x="18500" y="2850"/>
                  <a:pt x="17342" y="3659"/>
                  <a:pt x="17241" y="4552"/>
                </a:cubicBezTo>
                <a:cubicBezTo>
                  <a:pt x="17204" y="4879"/>
                  <a:pt x="17307" y="5183"/>
                  <a:pt x="17550" y="5452"/>
                </a:cubicBezTo>
                <a:cubicBezTo>
                  <a:pt x="18114" y="6081"/>
                  <a:pt x="19037" y="6279"/>
                  <a:pt x="19779" y="6438"/>
                </a:cubicBezTo>
                <a:lnTo>
                  <a:pt x="20009" y="6488"/>
                </a:lnTo>
                <a:cubicBezTo>
                  <a:pt x="22436" y="7034"/>
                  <a:pt x="24942" y="7095"/>
                  <a:pt x="27366" y="7155"/>
                </a:cubicBezTo>
                <a:cubicBezTo>
                  <a:pt x="28920" y="7194"/>
                  <a:pt x="30528" y="7234"/>
                  <a:pt x="32089" y="7401"/>
                </a:cubicBezTo>
                <a:cubicBezTo>
                  <a:pt x="35297" y="7744"/>
                  <a:pt x="39689" y="8215"/>
                  <a:pt x="41788" y="11686"/>
                </a:cubicBezTo>
                <a:cubicBezTo>
                  <a:pt x="41818" y="11736"/>
                  <a:pt x="41813" y="11800"/>
                  <a:pt x="41803" y="11810"/>
                </a:cubicBezTo>
                <a:cubicBezTo>
                  <a:pt x="40777" y="12469"/>
                  <a:pt x="39614" y="12703"/>
                  <a:pt x="38419" y="12703"/>
                </a:cubicBezTo>
                <a:cubicBezTo>
                  <a:pt x="36773" y="12703"/>
                  <a:pt x="35066" y="12260"/>
                  <a:pt x="33571" y="11872"/>
                </a:cubicBezTo>
                <a:lnTo>
                  <a:pt x="33421" y="11832"/>
                </a:lnTo>
                <a:cubicBezTo>
                  <a:pt x="32568" y="11613"/>
                  <a:pt x="31706" y="11359"/>
                  <a:pt x="30871" y="11114"/>
                </a:cubicBezTo>
                <a:cubicBezTo>
                  <a:pt x="30136" y="10900"/>
                  <a:pt x="29377" y="10677"/>
                  <a:pt x="28627" y="10477"/>
                </a:cubicBezTo>
                <a:cubicBezTo>
                  <a:pt x="27659" y="10217"/>
                  <a:pt x="26667" y="10017"/>
                  <a:pt x="25708" y="9823"/>
                </a:cubicBezTo>
                <a:cubicBezTo>
                  <a:pt x="24862" y="9650"/>
                  <a:pt x="23985" y="9473"/>
                  <a:pt x="23133" y="9257"/>
                </a:cubicBezTo>
                <a:cubicBezTo>
                  <a:pt x="21840" y="8930"/>
                  <a:pt x="20529" y="8560"/>
                  <a:pt x="19261" y="8202"/>
                </a:cubicBezTo>
                <a:cubicBezTo>
                  <a:pt x="16498" y="7424"/>
                  <a:pt x="13642" y="6619"/>
                  <a:pt x="10776" y="6188"/>
                </a:cubicBezTo>
                <a:cubicBezTo>
                  <a:pt x="9769" y="6036"/>
                  <a:pt x="8534" y="5850"/>
                  <a:pt x="7263" y="5850"/>
                </a:cubicBezTo>
                <a:cubicBezTo>
                  <a:pt x="5677" y="5850"/>
                  <a:pt x="4036" y="6139"/>
                  <a:pt x="2711" y="7142"/>
                </a:cubicBezTo>
                <a:cubicBezTo>
                  <a:pt x="579" y="8757"/>
                  <a:pt x="1" y="12576"/>
                  <a:pt x="798" y="15131"/>
                </a:cubicBezTo>
                <a:cubicBezTo>
                  <a:pt x="1138" y="16218"/>
                  <a:pt x="1730" y="17203"/>
                  <a:pt x="2606" y="18144"/>
                </a:cubicBezTo>
                <a:lnTo>
                  <a:pt x="2666" y="18209"/>
                </a:lnTo>
                <a:lnTo>
                  <a:pt x="107680" y="18209"/>
                </a:lnTo>
                <a:lnTo>
                  <a:pt x="107713" y="18040"/>
                </a:lnTo>
                <a:cubicBezTo>
                  <a:pt x="108339" y="14231"/>
                  <a:pt x="104720" y="9907"/>
                  <a:pt x="102642" y="8438"/>
                </a:cubicBezTo>
                <a:cubicBezTo>
                  <a:pt x="100295" y="6780"/>
                  <a:pt x="97465" y="5972"/>
                  <a:pt x="93901" y="5972"/>
                </a:cubicBezTo>
                <a:cubicBezTo>
                  <a:pt x="92759" y="5972"/>
                  <a:pt x="91543" y="6055"/>
                  <a:pt x="90243" y="6219"/>
                </a:cubicBezTo>
                <a:cubicBezTo>
                  <a:pt x="88870" y="6392"/>
                  <a:pt x="87495" y="6691"/>
                  <a:pt x="86166" y="6979"/>
                </a:cubicBezTo>
                <a:cubicBezTo>
                  <a:pt x="85428" y="7141"/>
                  <a:pt x="84666" y="7307"/>
                  <a:pt x="83913" y="7448"/>
                </a:cubicBezTo>
                <a:cubicBezTo>
                  <a:pt x="81310" y="7937"/>
                  <a:pt x="78543" y="8272"/>
                  <a:pt x="75687" y="8443"/>
                </a:cubicBezTo>
                <a:cubicBezTo>
                  <a:pt x="74193" y="8531"/>
                  <a:pt x="72692" y="8575"/>
                  <a:pt x="71186" y="8575"/>
                </a:cubicBezTo>
                <a:cubicBezTo>
                  <a:pt x="66784" y="8575"/>
                  <a:pt x="62342" y="8199"/>
                  <a:pt x="57928" y="7448"/>
                </a:cubicBezTo>
                <a:cubicBezTo>
                  <a:pt x="52682" y="6556"/>
                  <a:pt x="47532" y="4898"/>
                  <a:pt x="42708" y="3276"/>
                </a:cubicBezTo>
                <a:cubicBezTo>
                  <a:pt x="38128" y="1734"/>
                  <a:pt x="32975" y="0"/>
                  <a:pt x="277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4" name="Google Shape;204;p7"/>
          <p:cNvSpPr/>
          <p:nvPr/>
        </p:nvSpPr>
        <p:spPr>
          <a:xfrm flipH="1">
            <a:off x="-247788" y="7859624"/>
            <a:ext cx="5797896" cy="2084592"/>
          </a:xfrm>
          <a:custGeom>
            <a:avLst/>
            <a:gdLst/>
            <a:ahLst/>
            <a:cxnLst/>
            <a:rect l="l" t="t" r="r" b="b"/>
            <a:pathLst>
              <a:path w="108663" h="39069" extrusionOk="0">
                <a:moveTo>
                  <a:pt x="46151" y="403"/>
                </a:moveTo>
                <a:cubicBezTo>
                  <a:pt x="46500" y="403"/>
                  <a:pt x="46847" y="405"/>
                  <a:pt x="47194" y="409"/>
                </a:cubicBezTo>
                <a:cubicBezTo>
                  <a:pt x="60555" y="576"/>
                  <a:pt x="71907" y="4288"/>
                  <a:pt x="80932" y="11441"/>
                </a:cubicBezTo>
                <a:cubicBezTo>
                  <a:pt x="84958" y="14633"/>
                  <a:pt x="88903" y="18201"/>
                  <a:pt x="92718" y="21653"/>
                </a:cubicBezTo>
                <a:cubicBezTo>
                  <a:pt x="94523" y="23286"/>
                  <a:pt x="96389" y="24974"/>
                  <a:pt x="98238" y="26600"/>
                </a:cubicBezTo>
                <a:cubicBezTo>
                  <a:pt x="101177" y="29181"/>
                  <a:pt x="104663" y="32202"/>
                  <a:pt x="108257" y="35034"/>
                </a:cubicBezTo>
                <a:cubicBezTo>
                  <a:pt x="108185" y="37046"/>
                  <a:pt x="106877" y="38663"/>
                  <a:pt x="105303" y="38663"/>
                </a:cubicBezTo>
                <a:lnTo>
                  <a:pt x="95006" y="38663"/>
                </a:lnTo>
                <a:cubicBezTo>
                  <a:pt x="94337" y="37862"/>
                  <a:pt x="93741" y="37110"/>
                  <a:pt x="93190" y="36368"/>
                </a:cubicBezTo>
                <a:cubicBezTo>
                  <a:pt x="91738" y="34415"/>
                  <a:pt x="90482" y="32209"/>
                  <a:pt x="89268" y="30076"/>
                </a:cubicBezTo>
                <a:cubicBezTo>
                  <a:pt x="88255" y="28296"/>
                  <a:pt x="87207" y="26455"/>
                  <a:pt x="86046" y="24761"/>
                </a:cubicBezTo>
                <a:cubicBezTo>
                  <a:pt x="84901" y="23090"/>
                  <a:pt x="83654" y="21394"/>
                  <a:pt x="82109" y="20589"/>
                </a:cubicBezTo>
                <a:cubicBezTo>
                  <a:pt x="81766" y="20411"/>
                  <a:pt x="81285" y="20282"/>
                  <a:pt x="80790" y="20282"/>
                </a:cubicBezTo>
                <a:cubicBezTo>
                  <a:pt x="80446" y="20282"/>
                  <a:pt x="80095" y="20344"/>
                  <a:pt x="79779" y="20494"/>
                </a:cubicBezTo>
                <a:cubicBezTo>
                  <a:pt x="79253" y="20744"/>
                  <a:pt x="78909" y="21200"/>
                  <a:pt x="78784" y="21809"/>
                </a:cubicBezTo>
                <a:cubicBezTo>
                  <a:pt x="78479" y="23295"/>
                  <a:pt x="79725" y="24879"/>
                  <a:pt x="80550" y="25925"/>
                </a:cubicBezTo>
                <a:cubicBezTo>
                  <a:pt x="80666" y="26074"/>
                  <a:pt x="80775" y="26210"/>
                  <a:pt x="80868" y="26335"/>
                </a:cubicBezTo>
                <a:cubicBezTo>
                  <a:pt x="81946" y="27764"/>
                  <a:pt x="82835" y="29354"/>
                  <a:pt x="83661" y="31345"/>
                </a:cubicBezTo>
                <a:cubicBezTo>
                  <a:pt x="84287" y="32848"/>
                  <a:pt x="85364" y="35767"/>
                  <a:pt x="85660" y="38663"/>
                </a:cubicBezTo>
                <a:lnTo>
                  <a:pt x="76327" y="38663"/>
                </a:lnTo>
                <a:cubicBezTo>
                  <a:pt x="76685" y="34328"/>
                  <a:pt x="75134" y="29497"/>
                  <a:pt x="72336" y="26295"/>
                </a:cubicBezTo>
                <a:cubicBezTo>
                  <a:pt x="70016" y="23636"/>
                  <a:pt x="66829" y="21619"/>
                  <a:pt x="62597" y="20130"/>
                </a:cubicBezTo>
                <a:cubicBezTo>
                  <a:pt x="58968" y="18853"/>
                  <a:pt x="54987" y="18071"/>
                  <a:pt x="50066" y="17668"/>
                </a:cubicBezTo>
                <a:cubicBezTo>
                  <a:pt x="47919" y="17494"/>
                  <a:pt x="45723" y="17407"/>
                  <a:pt x="43437" y="17407"/>
                </a:cubicBezTo>
                <a:cubicBezTo>
                  <a:pt x="41731" y="17407"/>
                  <a:pt x="39974" y="17455"/>
                  <a:pt x="38150" y="17552"/>
                </a:cubicBezTo>
                <a:cubicBezTo>
                  <a:pt x="34341" y="17757"/>
                  <a:pt x="31394" y="18197"/>
                  <a:pt x="28604" y="18985"/>
                </a:cubicBezTo>
                <a:cubicBezTo>
                  <a:pt x="27525" y="19288"/>
                  <a:pt x="26448" y="19608"/>
                  <a:pt x="25369" y="19927"/>
                </a:cubicBezTo>
                <a:cubicBezTo>
                  <a:pt x="21997" y="20924"/>
                  <a:pt x="18511" y="21956"/>
                  <a:pt x="15020" y="22506"/>
                </a:cubicBezTo>
                <a:cubicBezTo>
                  <a:pt x="13538" y="22740"/>
                  <a:pt x="11993" y="22922"/>
                  <a:pt x="10477" y="22922"/>
                </a:cubicBezTo>
                <a:cubicBezTo>
                  <a:pt x="7660" y="22922"/>
                  <a:pt x="4942" y="22294"/>
                  <a:pt x="2908" y="20201"/>
                </a:cubicBezTo>
                <a:cubicBezTo>
                  <a:pt x="2318" y="19594"/>
                  <a:pt x="445" y="17417"/>
                  <a:pt x="1110" y="14892"/>
                </a:cubicBezTo>
                <a:cubicBezTo>
                  <a:pt x="1609" y="13004"/>
                  <a:pt x="3139" y="11676"/>
                  <a:pt x="4417" y="10728"/>
                </a:cubicBezTo>
                <a:cubicBezTo>
                  <a:pt x="7502" y="8442"/>
                  <a:pt x="11094" y="7120"/>
                  <a:pt x="14506" y="5962"/>
                </a:cubicBezTo>
                <a:cubicBezTo>
                  <a:pt x="25380" y="2272"/>
                  <a:pt x="36012" y="403"/>
                  <a:pt x="46151" y="403"/>
                </a:cubicBezTo>
                <a:close/>
                <a:moveTo>
                  <a:pt x="46184" y="0"/>
                </a:moveTo>
                <a:cubicBezTo>
                  <a:pt x="35995" y="0"/>
                  <a:pt x="25302" y="1873"/>
                  <a:pt x="14376" y="5582"/>
                </a:cubicBezTo>
                <a:cubicBezTo>
                  <a:pt x="10932" y="6749"/>
                  <a:pt x="7309" y="8083"/>
                  <a:pt x="4175" y="10405"/>
                </a:cubicBezTo>
                <a:cubicBezTo>
                  <a:pt x="2845" y="11391"/>
                  <a:pt x="1250" y="12780"/>
                  <a:pt x="720" y="14790"/>
                </a:cubicBezTo>
                <a:cubicBezTo>
                  <a:pt x="0" y="17521"/>
                  <a:pt x="1992" y="19837"/>
                  <a:pt x="2618" y="20484"/>
                </a:cubicBezTo>
                <a:cubicBezTo>
                  <a:pt x="4745" y="22672"/>
                  <a:pt x="7559" y="23326"/>
                  <a:pt x="10464" y="23326"/>
                </a:cubicBezTo>
                <a:cubicBezTo>
                  <a:pt x="12008" y="23326"/>
                  <a:pt x="13578" y="23141"/>
                  <a:pt x="15083" y="22903"/>
                </a:cubicBezTo>
                <a:cubicBezTo>
                  <a:pt x="18599" y="22350"/>
                  <a:pt x="22098" y="21314"/>
                  <a:pt x="25483" y="20314"/>
                </a:cubicBezTo>
                <a:cubicBezTo>
                  <a:pt x="26558" y="19996"/>
                  <a:pt x="27635" y="19678"/>
                  <a:pt x="28713" y="19374"/>
                </a:cubicBezTo>
                <a:cubicBezTo>
                  <a:pt x="31476" y="18595"/>
                  <a:pt x="34392" y="18158"/>
                  <a:pt x="38171" y="17957"/>
                </a:cubicBezTo>
                <a:cubicBezTo>
                  <a:pt x="39992" y="17859"/>
                  <a:pt x="41744" y="17811"/>
                  <a:pt x="43446" y="17811"/>
                </a:cubicBezTo>
                <a:cubicBezTo>
                  <a:pt x="45718" y="17811"/>
                  <a:pt x="47900" y="17898"/>
                  <a:pt x="50034" y="18072"/>
                </a:cubicBezTo>
                <a:cubicBezTo>
                  <a:pt x="54919" y="18471"/>
                  <a:pt x="58869" y="19245"/>
                  <a:pt x="62464" y="20513"/>
                </a:cubicBezTo>
                <a:cubicBezTo>
                  <a:pt x="66629" y="21980"/>
                  <a:pt x="69761" y="23959"/>
                  <a:pt x="72035" y="26564"/>
                </a:cubicBezTo>
                <a:cubicBezTo>
                  <a:pt x="74808" y="29740"/>
                  <a:pt x="76328" y="34562"/>
                  <a:pt x="75907" y="38847"/>
                </a:cubicBezTo>
                <a:lnTo>
                  <a:pt x="75885" y="39069"/>
                </a:lnTo>
                <a:lnTo>
                  <a:pt x="86103" y="39069"/>
                </a:lnTo>
                <a:lnTo>
                  <a:pt x="86083" y="38849"/>
                </a:lnTo>
                <a:cubicBezTo>
                  <a:pt x="85816" y="35827"/>
                  <a:pt x="84685" y="32755"/>
                  <a:pt x="84035" y="31193"/>
                </a:cubicBezTo>
                <a:cubicBezTo>
                  <a:pt x="83194" y="29170"/>
                  <a:pt x="82289" y="27550"/>
                  <a:pt x="81192" y="26094"/>
                </a:cubicBezTo>
                <a:cubicBezTo>
                  <a:pt x="81095" y="25968"/>
                  <a:pt x="80986" y="25829"/>
                  <a:pt x="80868" y="25679"/>
                </a:cubicBezTo>
                <a:cubicBezTo>
                  <a:pt x="80089" y="24692"/>
                  <a:pt x="78913" y="23196"/>
                  <a:pt x="79180" y="21893"/>
                </a:cubicBezTo>
                <a:cubicBezTo>
                  <a:pt x="79280" y="21406"/>
                  <a:pt x="79542" y="21057"/>
                  <a:pt x="79953" y="20860"/>
                </a:cubicBezTo>
                <a:cubicBezTo>
                  <a:pt x="80215" y="20736"/>
                  <a:pt x="80506" y="20684"/>
                  <a:pt x="80793" y="20684"/>
                </a:cubicBezTo>
                <a:cubicBezTo>
                  <a:pt x="81216" y="20684"/>
                  <a:pt x="81630" y="20796"/>
                  <a:pt x="81925" y="20950"/>
                </a:cubicBezTo>
                <a:cubicBezTo>
                  <a:pt x="83388" y="21710"/>
                  <a:pt x="84600" y="23365"/>
                  <a:pt x="85716" y="24991"/>
                </a:cubicBezTo>
                <a:cubicBezTo>
                  <a:pt x="86867" y="26672"/>
                  <a:pt x="87910" y="28506"/>
                  <a:pt x="88919" y="30277"/>
                </a:cubicBezTo>
                <a:cubicBezTo>
                  <a:pt x="90139" y="32421"/>
                  <a:pt x="91401" y="34638"/>
                  <a:pt x="92868" y="36611"/>
                </a:cubicBezTo>
                <a:cubicBezTo>
                  <a:pt x="93440" y="37380"/>
                  <a:pt x="94059" y="38160"/>
                  <a:pt x="94759" y="38996"/>
                </a:cubicBezTo>
                <a:lnTo>
                  <a:pt x="94819" y="39068"/>
                </a:lnTo>
                <a:lnTo>
                  <a:pt x="105303" y="39068"/>
                </a:lnTo>
                <a:cubicBezTo>
                  <a:pt x="107121" y="39068"/>
                  <a:pt x="108627" y="37217"/>
                  <a:pt x="108661" y="34947"/>
                </a:cubicBezTo>
                <a:lnTo>
                  <a:pt x="108663" y="34847"/>
                </a:lnTo>
                <a:lnTo>
                  <a:pt x="108584" y="34784"/>
                </a:lnTo>
                <a:cubicBezTo>
                  <a:pt x="104971" y="31939"/>
                  <a:pt x="101460" y="28897"/>
                  <a:pt x="98502" y="26300"/>
                </a:cubicBezTo>
                <a:cubicBezTo>
                  <a:pt x="96655" y="24675"/>
                  <a:pt x="94790" y="22989"/>
                  <a:pt x="92987" y="21357"/>
                </a:cubicBezTo>
                <a:cubicBezTo>
                  <a:pt x="89168" y="17899"/>
                  <a:pt x="85217" y="14326"/>
                  <a:pt x="81181" y="11127"/>
                </a:cubicBezTo>
                <a:cubicBezTo>
                  <a:pt x="72085" y="3918"/>
                  <a:pt x="60650" y="176"/>
                  <a:pt x="47197" y="6"/>
                </a:cubicBezTo>
                <a:cubicBezTo>
                  <a:pt x="46860" y="2"/>
                  <a:pt x="46522" y="0"/>
                  <a:pt x="4618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5" name="Google Shape;205;p7"/>
          <p:cNvSpPr/>
          <p:nvPr/>
        </p:nvSpPr>
        <p:spPr>
          <a:xfrm flipH="1">
            <a:off x="-434485" y="-160952"/>
            <a:ext cx="5807553" cy="1076992"/>
          </a:xfrm>
          <a:custGeom>
            <a:avLst/>
            <a:gdLst/>
            <a:ahLst/>
            <a:cxnLst/>
            <a:rect l="l" t="t" r="r" b="b"/>
            <a:pathLst>
              <a:path w="108844" h="28164" extrusionOk="0">
                <a:moveTo>
                  <a:pt x="105484" y="409"/>
                </a:moveTo>
                <a:cubicBezTo>
                  <a:pt x="107116" y="409"/>
                  <a:pt x="108443" y="2114"/>
                  <a:pt x="108443" y="4208"/>
                </a:cubicBezTo>
                <a:lnTo>
                  <a:pt x="108443" y="9441"/>
                </a:lnTo>
                <a:cubicBezTo>
                  <a:pt x="107791" y="9431"/>
                  <a:pt x="107138" y="9426"/>
                  <a:pt x="106485" y="9426"/>
                </a:cubicBezTo>
                <a:cubicBezTo>
                  <a:pt x="96929" y="9426"/>
                  <a:pt x="87281" y="10461"/>
                  <a:pt x="77432" y="11618"/>
                </a:cubicBezTo>
                <a:lnTo>
                  <a:pt x="74438" y="11967"/>
                </a:lnTo>
                <a:cubicBezTo>
                  <a:pt x="68077" y="12707"/>
                  <a:pt x="61497" y="13471"/>
                  <a:pt x="55052" y="14524"/>
                </a:cubicBezTo>
                <a:cubicBezTo>
                  <a:pt x="50937" y="15196"/>
                  <a:pt x="47239" y="15919"/>
                  <a:pt x="43750" y="16739"/>
                </a:cubicBezTo>
                <a:cubicBezTo>
                  <a:pt x="39671" y="17698"/>
                  <a:pt x="36280" y="18535"/>
                  <a:pt x="32894" y="19868"/>
                </a:cubicBezTo>
                <a:cubicBezTo>
                  <a:pt x="30642" y="20754"/>
                  <a:pt x="28443" y="21986"/>
                  <a:pt x="26315" y="23179"/>
                </a:cubicBezTo>
                <a:cubicBezTo>
                  <a:pt x="22603" y="25262"/>
                  <a:pt x="18761" y="27414"/>
                  <a:pt x="14582" y="27728"/>
                </a:cubicBezTo>
                <a:cubicBezTo>
                  <a:pt x="14284" y="27750"/>
                  <a:pt x="13983" y="27761"/>
                  <a:pt x="13680" y="27761"/>
                </a:cubicBezTo>
                <a:cubicBezTo>
                  <a:pt x="8600" y="27761"/>
                  <a:pt x="3011" y="24606"/>
                  <a:pt x="1265" y="17265"/>
                </a:cubicBezTo>
                <a:cubicBezTo>
                  <a:pt x="424" y="13728"/>
                  <a:pt x="774" y="10998"/>
                  <a:pt x="2304" y="9148"/>
                </a:cubicBezTo>
                <a:cubicBezTo>
                  <a:pt x="3847" y="7282"/>
                  <a:pt x="6123" y="6467"/>
                  <a:pt x="8144" y="5916"/>
                </a:cubicBezTo>
                <a:cubicBezTo>
                  <a:pt x="14663" y="4135"/>
                  <a:pt x="21503" y="4060"/>
                  <a:pt x="27536" y="3991"/>
                </a:cubicBezTo>
                <a:lnTo>
                  <a:pt x="28284" y="3982"/>
                </a:lnTo>
                <a:cubicBezTo>
                  <a:pt x="35338" y="3908"/>
                  <a:pt x="42635" y="3830"/>
                  <a:pt x="49562" y="1411"/>
                </a:cubicBezTo>
                <a:cubicBezTo>
                  <a:pt x="50530" y="1072"/>
                  <a:pt x="51303" y="753"/>
                  <a:pt x="51989" y="409"/>
                </a:cubicBezTo>
                <a:lnTo>
                  <a:pt x="51989" y="410"/>
                </a:lnTo>
                <a:lnTo>
                  <a:pt x="77472" y="410"/>
                </a:lnTo>
                <a:cubicBezTo>
                  <a:pt x="75657" y="1022"/>
                  <a:pt x="73845" y="1526"/>
                  <a:pt x="72138" y="1986"/>
                </a:cubicBezTo>
                <a:cubicBezTo>
                  <a:pt x="71479" y="2162"/>
                  <a:pt x="70816" y="2334"/>
                  <a:pt x="70156" y="2505"/>
                </a:cubicBezTo>
                <a:cubicBezTo>
                  <a:pt x="68329" y="2977"/>
                  <a:pt x="66440" y="3467"/>
                  <a:pt x="64605" y="4082"/>
                </a:cubicBezTo>
                <a:cubicBezTo>
                  <a:pt x="61004" y="5291"/>
                  <a:pt x="57124" y="6040"/>
                  <a:pt x="52740" y="6369"/>
                </a:cubicBezTo>
                <a:cubicBezTo>
                  <a:pt x="49638" y="6602"/>
                  <a:pt x="46418" y="6602"/>
                  <a:pt x="43304" y="6603"/>
                </a:cubicBezTo>
                <a:cubicBezTo>
                  <a:pt x="34965" y="6606"/>
                  <a:pt x="26344" y="6609"/>
                  <a:pt x="18528" y="10955"/>
                </a:cubicBezTo>
                <a:cubicBezTo>
                  <a:pt x="14223" y="13350"/>
                  <a:pt x="12644" y="15910"/>
                  <a:pt x="13835" y="18561"/>
                </a:cubicBezTo>
                <a:cubicBezTo>
                  <a:pt x="14838" y="20791"/>
                  <a:pt x="17057" y="22107"/>
                  <a:pt x="18813" y="22421"/>
                </a:cubicBezTo>
                <a:cubicBezTo>
                  <a:pt x="19239" y="22498"/>
                  <a:pt x="19668" y="22533"/>
                  <a:pt x="20097" y="22533"/>
                </a:cubicBezTo>
                <a:cubicBezTo>
                  <a:pt x="22307" y="22533"/>
                  <a:pt x="24513" y="21604"/>
                  <a:pt x="26433" y="20647"/>
                </a:cubicBezTo>
                <a:cubicBezTo>
                  <a:pt x="27444" y="20142"/>
                  <a:pt x="28451" y="19561"/>
                  <a:pt x="29427" y="18998"/>
                </a:cubicBezTo>
                <a:cubicBezTo>
                  <a:pt x="30955" y="18116"/>
                  <a:pt x="32534" y="17203"/>
                  <a:pt x="34157" y="16576"/>
                </a:cubicBezTo>
                <a:cubicBezTo>
                  <a:pt x="37956" y="15106"/>
                  <a:pt x="41874" y="14247"/>
                  <a:pt x="44864" y="13661"/>
                </a:cubicBezTo>
                <a:cubicBezTo>
                  <a:pt x="49244" y="12804"/>
                  <a:pt x="53720" y="12190"/>
                  <a:pt x="58050" y="11597"/>
                </a:cubicBezTo>
                <a:cubicBezTo>
                  <a:pt x="61146" y="11172"/>
                  <a:pt x="64344" y="10734"/>
                  <a:pt x="67486" y="10209"/>
                </a:cubicBezTo>
                <a:cubicBezTo>
                  <a:pt x="71305" y="9572"/>
                  <a:pt x="74827" y="8898"/>
                  <a:pt x="78252" y="8150"/>
                </a:cubicBezTo>
                <a:cubicBezTo>
                  <a:pt x="80759" y="7602"/>
                  <a:pt x="84017" y="6743"/>
                  <a:pt x="86995" y="4937"/>
                </a:cubicBezTo>
                <a:cubicBezTo>
                  <a:pt x="88677" y="3915"/>
                  <a:pt x="90044" y="2435"/>
                  <a:pt x="91173" y="409"/>
                </a:cubicBezTo>
                <a:close/>
                <a:moveTo>
                  <a:pt x="90934" y="0"/>
                </a:moveTo>
                <a:lnTo>
                  <a:pt x="90877" y="105"/>
                </a:lnTo>
                <a:cubicBezTo>
                  <a:pt x="89755" y="2148"/>
                  <a:pt x="88458" y="3572"/>
                  <a:pt x="86786" y="4587"/>
                </a:cubicBezTo>
                <a:cubicBezTo>
                  <a:pt x="83860" y="6361"/>
                  <a:pt x="80642" y="7209"/>
                  <a:pt x="78166" y="7749"/>
                </a:cubicBezTo>
                <a:cubicBezTo>
                  <a:pt x="74747" y="8496"/>
                  <a:pt x="71232" y="9168"/>
                  <a:pt x="67420" y="9804"/>
                </a:cubicBezTo>
                <a:cubicBezTo>
                  <a:pt x="64284" y="10326"/>
                  <a:pt x="61086" y="10767"/>
                  <a:pt x="57994" y="11189"/>
                </a:cubicBezTo>
                <a:cubicBezTo>
                  <a:pt x="53660" y="11784"/>
                  <a:pt x="49177" y="12398"/>
                  <a:pt x="44787" y="13257"/>
                </a:cubicBezTo>
                <a:cubicBezTo>
                  <a:pt x="41781" y="13846"/>
                  <a:pt x="37840" y="14712"/>
                  <a:pt x="34011" y="16192"/>
                </a:cubicBezTo>
                <a:cubicBezTo>
                  <a:pt x="32361" y="16832"/>
                  <a:pt x="30768" y="17751"/>
                  <a:pt x="29227" y="18641"/>
                </a:cubicBezTo>
                <a:cubicBezTo>
                  <a:pt x="28257" y="19199"/>
                  <a:pt x="27256" y="19778"/>
                  <a:pt x="26252" y="20278"/>
                </a:cubicBezTo>
                <a:cubicBezTo>
                  <a:pt x="24377" y="21213"/>
                  <a:pt x="22228" y="22123"/>
                  <a:pt x="20096" y="22123"/>
                </a:cubicBezTo>
                <a:cubicBezTo>
                  <a:pt x="19691" y="22123"/>
                  <a:pt x="19286" y="22090"/>
                  <a:pt x="18884" y="22019"/>
                </a:cubicBezTo>
                <a:cubicBezTo>
                  <a:pt x="17234" y="21723"/>
                  <a:pt x="15146" y="20485"/>
                  <a:pt x="14203" y="18389"/>
                </a:cubicBezTo>
                <a:cubicBezTo>
                  <a:pt x="13112" y="15962"/>
                  <a:pt x="14633" y="13577"/>
                  <a:pt x="18725" y="11302"/>
                </a:cubicBezTo>
                <a:cubicBezTo>
                  <a:pt x="26450" y="7006"/>
                  <a:pt x="35017" y="7004"/>
                  <a:pt x="43304" y="7002"/>
                </a:cubicBezTo>
                <a:cubicBezTo>
                  <a:pt x="46426" y="7002"/>
                  <a:pt x="49654" y="6999"/>
                  <a:pt x="52770" y="6766"/>
                </a:cubicBezTo>
                <a:cubicBezTo>
                  <a:pt x="57188" y="6433"/>
                  <a:pt x="61100" y="5680"/>
                  <a:pt x="64734" y="4460"/>
                </a:cubicBezTo>
                <a:cubicBezTo>
                  <a:pt x="66555" y="3847"/>
                  <a:pt x="68437" y="3359"/>
                  <a:pt x="70258" y="2889"/>
                </a:cubicBezTo>
                <a:cubicBezTo>
                  <a:pt x="70921" y="2718"/>
                  <a:pt x="71583" y="2546"/>
                  <a:pt x="72244" y="2369"/>
                </a:cubicBezTo>
                <a:cubicBezTo>
                  <a:pt x="74310" y="1815"/>
                  <a:pt x="76526" y="1191"/>
                  <a:pt x="78725" y="393"/>
                </a:cubicBezTo>
                <a:lnTo>
                  <a:pt x="79801" y="3"/>
                </a:lnTo>
                <a:lnTo>
                  <a:pt x="51891" y="3"/>
                </a:lnTo>
                <a:lnTo>
                  <a:pt x="51849" y="25"/>
                </a:lnTo>
                <a:cubicBezTo>
                  <a:pt x="51168" y="369"/>
                  <a:pt x="50398" y="688"/>
                  <a:pt x="49430" y="1026"/>
                </a:cubicBezTo>
                <a:cubicBezTo>
                  <a:pt x="42565" y="3424"/>
                  <a:pt x="35301" y="3502"/>
                  <a:pt x="28279" y="3577"/>
                </a:cubicBezTo>
                <a:lnTo>
                  <a:pt x="27530" y="3587"/>
                </a:lnTo>
                <a:cubicBezTo>
                  <a:pt x="21472" y="3654"/>
                  <a:pt x="14606" y="3731"/>
                  <a:pt x="8035" y="5524"/>
                </a:cubicBezTo>
                <a:cubicBezTo>
                  <a:pt x="5955" y="6091"/>
                  <a:pt x="3608" y="6937"/>
                  <a:pt x="1994" y="8889"/>
                </a:cubicBezTo>
                <a:cubicBezTo>
                  <a:pt x="378" y="10842"/>
                  <a:pt x="1" y="13691"/>
                  <a:pt x="872" y="17356"/>
                </a:cubicBezTo>
                <a:cubicBezTo>
                  <a:pt x="2415" y="23842"/>
                  <a:pt x="7591" y="28164"/>
                  <a:pt x="13647" y="28164"/>
                </a:cubicBezTo>
                <a:cubicBezTo>
                  <a:pt x="13966" y="28164"/>
                  <a:pt x="14287" y="28154"/>
                  <a:pt x="14609" y="28121"/>
                </a:cubicBezTo>
                <a:cubicBezTo>
                  <a:pt x="18878" y="27800"/>
                  <a:pt x="22758" y="25623"/>
                  <a:pt x="26511" y="23520"/>
                </a:cubicBezTo>
                <a:cubicBezTo>
                  <a:pt x="28626" y="22334"/>
                  <a:pt x="30812" y="21108"/>
                  <a:pt x="33038" y="20233"/>
                </a:cubicBezTo>
                <a:cubicBezTo>
                  <a:pt x="36400" y="18911"/>
                  <a:pt x="39775" y="18075"/>
                  <a:pt x="43838" y="17121"/>
                </a:cubicBezTo>
                <a:cubicBezTo>
                  <a:pt x="47319" y="16305"/>
                  <a:pt x="51008" y="15582"/>
                  <a:pt x="55113" y="14912"/>
                </a:cubicBezTo>
                <a:cubicBezTo>
                  <a:pt x="61550" y="13861"/>
                  <a:pt x="68126" y="13097"/>
                  <a:pt x="74484" y="12357"/>
                </a:cubicBezTo>
                <a:lnTo>
                  <a:pt x="77477" y="12010"/>
                </a:lnTo>
                <a:cubicBezTo>
                  <a:pt x="87323" y="10854"/>
                  <a:pt x="96973" y="9822"/>
                  <a:pt x="106514" y="9822"/>
                </a:cubicBezTo>
                <a:cubicBezTo>
                  <a:pt x="107222" y="9822"/>
                  <a:pt x="107930" y="9827"/>
                  <a:pt x="108637" y="9839"/>
                </a:cubicBezTo>
                <a:lnTo>
                  <a:pt x="108843" y="9842"/>
                </a:lnTo>
                <a:lnTo>
                  <a:pt x="108843" y="4203"/>
                </a:lnTo>
                <a:cubicBezTo>
                  <a:pt x="108843" y="1884"/>
                  <a:pt x="107336" y="0"/>
                  <a:pt x="1054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6" name="Google Shape;206;p7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7" name="Google Shape;207;p7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8" name="Google Shape;208;p7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9" name="Google Shape;209;p7"/>
          <p:cNvSpPr txBox="1">
            <a:spLocks noGrp="1"/>
          </p:cNvSpPr>
          <p:nvPr>
            <p:ph type="subTitle" idx="2"/>
          </p:nvPr>
        </p:nvSpPr>
        <p:spPr>
          <a:xfrm>
            <a:off x="4887833" y="2894967"/>
            <a:ext cx="4098000" cy="21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4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17447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38825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6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16"/>
          <p:cNvGrpSpPr/>
          <p:nvPr/>
        </p:nvGrpSpPr>
        <p:grpSpPr>
          <a:xfrm>
            <a:off x="-129685" y="-148283"/>
            <a:ext cx="12690592" cy="10316157"/>
            <a:chOff x="-97264" y="-111212"/>
            <a:chExt cx="9517944" cy="7737118"/>
          </a:xfrm>
        </p:grpSpPr>
        <p:sp>
          <p:nvSpPr>
            <p:cNvPr id="416" name="Google Shape;416;p16"/>
            <p:cNvSpPr/>
            <p:nvPr/>
          </p:nvSpPr>
          <p:spPr>
            <a:xfrm rot="10800000" flipH="1">
              <a:off x="-89101" y="6162298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7" name="Google Shape;417;p16"/>
            <p:cNvSpPr/>
            <p:nvPr/>
          </p:nvSpPr>
          <p:spPr>
            <a:xfrm rot="10800000" flipH="1">
              <a:off x="-89221" y="4243086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8" name="Google Shape;418;p16"/>
            <p:cNvSpPr/>
            <p:nvPr/>
          </p:nvSpPr>
          <p:spPr>
            <a:xfrm rot="10800000" flipH="1">
              <a:off x="-89101" y="4643126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9" name="Google Shape;419;p16"/>
            <p:cNvSpPr/>
            <p:nvPr/>
          </p:nvSpPr>
          <p:spPr>
            <a:xfrm rot="10800000" flipH="1">
              <a:off x="-89101" y="3286257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0" name="Google Shape;420;p16"/>
            <p:cNvSpPr/>
            <p:nvPr/>
          </p:nvSpPr>
          <p:spPr>
            <a:xfrm rot="10800000" flipH="1">
              <a:off x="-88861" y="2867214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1" name="Google Shape;421;p16"/>
            <p:cNvSpPr/>
            <p:nvPr/>
          </p:nvSpPr>
          <p:spPr>
            <a:xfrm rot="10800000" flipH="1">
              <a:off x="-89101" y="1457331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2" name="Google Shape;422;p16"/>
            <p:cNvSpPr/>
            <p:nvPr/>
          </p:nvSpPr>
          <p:spPr>
            <a:xfrm rot="10800000" flipH="1">
              <a:off x="-89101" y="1339902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3" name="Google Shape;423;p16"/>
            <p:cNvSpPr/>
            <p:nvPr/>
          </p:nvSpPr>
          <p:spPr>
            <a:xfrm rot="10800000" flipH="1">
              <a:off x="4312517" y="466828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4" name="Google Shape;424;p16"/>
            <p:cNvSpPr/>
            <p:nvPr/>
          </p:nvSpPr>
          <p:spPr>
            <a:xfrm rot="10800000" flipH="1">
              <a:off x="-89101" y="-110955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5" name="Google Shape;425;p16"/>
            <p:cNvSpPr/>
            <p:nvPr/>
          </p:nvSpPr>
          <p:spPr>
            <a:xfrm rot="10800000" flipH="1">
              <a:off x="2774626" y="-110972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6" name="Google Shape;426;p16"/>
            <p:cNvSpPr/>
            <p:nvPr/>
          </p:nvSpPr>
          <p:spPr>
            <a:xfrm rot="10800000" flipH="1">
              <a:off x="8048796" y="-111212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7" name="Google Shape;427;p16"/>
            <p:cNvSpPr/>
            <p:nvPr/>
          </p:nvSpPr>
          <p:spPr>
            <a:xfrm rot="10800000" flipH="1">
              <a:off x="4946282" y="-11104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8" name="Google Shape;428;p16"/>
            <p:cNvSpPr/>
            <p:nvPr/>
          </p:nvSpPr>
          <p:spPr>
            <a:xfrm rot="10800000" flipH="1">
              <a:off x="5076700" y="6675805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9" name="Google Shape;429;p16"/>
            <p:cNvSpPr/>
            <p:nvPr/>
          </p:nvSpPr>
          <p:spPr>
            <a:xfrm rot="10800000" flipH="1">
              <a:off x="-97224" y="6218723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430" name="Google Shape;430;p16"/>
            <p:cNvGrpSpPr/>
            <p:nvPr/>
          </p:nvGrpSpPr>
          <p:grpSpPr>
            <a:xfrm>
              <a:off x="-97224" y="5478166"/>
              <a:ext cx="9377821" cy="2147740"/>
              <a:chOff x="-97224" y="3080778"/>
              <a:chExt cx="9377821" cy="2147740"/>
            </a:xfrm>
          </p:grpSpPr>
          <p:sp>
            <p:nvSpPr>
              <p:cNvPr id="431" name="Google Shape;431;p16"/>
              <p:cNvSpPr/>
              <p:nvPr/>
            </p:nvSpPr>
            <p:spPr>
              <a:xfrm rot="10800000" flipH="1">
                <a:off x="-89101" y="30807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432" name="Google Shape;432;p16"/>
              <p:cNvSpPr/>
              <p:nvPr/>
            </p:nvSpPr>
            <p:spPr>
              <a:xfrm rot="10800000" flipH="1">
                <a:off x="-97224" y="31378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433" name="Google Shape;433;p16"/>
            <p:cNvSpPr/>
            <p:nvPr/>
          </p:nvSpPr>
          <p:spPr>
            <a:xfrm rot="10800000" flipH="1">
              <a:off x="-97224" y="4299431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4" name="Google Shape;434;p16"/>
            <p:cNvSpPr/>
            <p:nvPr/>
          </p:nvSpPr>
          <p:spPr>
            <a:xfrm rot="10800000" flipH="1">
              <a:off x="-97184" y="4699471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5" name="Google Shape;435;p16"/>
            <p:cNvSpPr/>
            <p:nvPr/>
          </p:nvSpPr>
          <p:spPr>
            <a:xfrm rot="10800000" flipH="1">
              <a:off x="-97104" y="3339961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6" name="Google Shape;436;p16"/>
            <p:cNvSpPr/>
            <p:nvPr/>
          </p:nvSpPr>
          <p:spPr>
            <a:xfrm rot="10800000" flipH="1">
              <a:off x="-97264" y="2923520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7" name="Google Shape;437;p16"/>
            <p:cNvSpPr/>
            <p:nvPr/>
          </p:nvSpPr>
          <p:spPr>
            <a:xfrm rot="10800000" flipH="1">
              <a:off x="-97184" y="1396488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8" name="Google Shape;438;p16"/>
            <p:cNvSpPr/>
            <p:nvPr/>
          </p:nvSpPr>
          <p:spPr>
            <a:xfrm rot="10800000" flipH="1">
              <a:off x="4303273" y="495842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9" name="Google Shape;439;p16"/>
            <p:cNvSpPr/>
            <p:nvPr/>
          </p:nvSpPr>
          <p:spPr>
            <a:xfrm rot="10800000" flipH="1">
              <a:off x="-97184" y="-54810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0" name="Google Shape;440;p16"/>
            <p:cNvSpPr/>
            <p:nvPr/>
          </p:nvSpPr>
          <p:spPr>
            <a:xfrm rot="10800000" flipH="1">
              <a:off x="2768223" y="-54827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1" name="Google Shape;441;p16"/>
            <p:cNvSpPr/>
            <p:nvPr/>
          </p:nvSpPr>
          <p:spPr>
            <a:xfrm rot="10800000" flipH="1">
              <a:off x="4932235" y="-54856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2" name="Google Shape;442;p16"/>
            <p:cNvSpPr/>
            <p:nvPr/>
          </p:nvSpPr>
          <p:spPr>
            <a:xfrm rot="10800000" flipH="1">
              <a:off x="5065015" y="6716277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443" name="Google Shape;443;p16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44" name="Google Shape;444;p16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45" name="Google Shape;445;p16"/>
          <p:cNvSpPr txBox="1">
            <a:spLocks noGrp="1"/>
          </p:cNvSpPr>
          <p:nvPr>
            <p:ph type="title"/>
          </p:nvPr>
        </p:nvSpPr>
        <p:spPr>
          <a:xfrm>
            <a:off x="959984" y="23549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46" name="Google Shape;446;p16"/>
          <p:cNvSpPr txBox="1">
            <a:spLocks noGrp="1"/>
          </p:cNvSpPr>
          <p:nvPr>
            <p:ph type="title" idx="2" hasCustomPrompt="1"/>
          </p:nvPr>
        </p:nvSpPr>
        <p:spPr>
          <a:xfrm>
            <a:off x="4912551" y="2453433"/>
            <a:ext cx="850400" cy="12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47" name="Google Shape;447;p16"/>
          <p:cNvSpPr txBox="1">
            <a:spLocks noGrp="1"/>
          </p:cNvSpPr>
          <p:nvPr>
            <p:ph type="subTitle" idx="1"/>
          </p:nvPr>
        </p:nvSpPr>
        <p:spPr>
          <a:xfrm>
            <a:off x="959984" y="29338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8" name="Google Shape;448;p16"/>
          <p:cNvSpPr txBox="1">
            <a:spLocks noGrp="1"/>
          </p:cNvSpPr>
          <p:nvPr>
            <p:ph type="title" idx="3"/>
          </p:nvPr>
        </p:nvSpPr>
        <p:spPr>
          <a:xfrm>
            <a:off x="959984" y="42093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49" name="Google Shape;449;p16"/>
          <p:cNvSpPr txBox="1">
            <a:spLocks noGrp="1"/>
          </p:cNvSpPr>
          <p:nvPr>
            <p:ph type="title" idx="4" hasCustomPrompt="1"/>
          </p:nvPr>
        </p:nvSpPr>
        <p:spPr>
          <a:xfrm>
            <a:off x="4912551" y="4309633"/>
            <a:ext cx="850400" cy="12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50" name="Google Shape;450;p16"/>
          <p:cNvSpPr txBox="1">
            <a:spLocks noGrp="1"/>
          </p:cNvSpPr>
          <p:nvPr>
            <p:ph type="subTitle" idx="5"/>
          </p:nvPr>
        </p:nvSpPr>
        <p:spPr>
          <a:xfrm>
            <a:off x="959984" y="47882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1" name="Google Shape;451;p16"/>
          <p:cNvSpPr txBox="1">
            <a:spLocks noGrp="1"/>
          </p:cNvSpPr>
          <p:nvPr>
            <p:ph type="title" idx="6"/>
          </p:nvPr>
        </p:nvSpPr>
        <p:spPr>
          <a:xfrm>
            <a:off x="8116784" y="23549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52" name="Google Shape;452;p16"/>
          <p:cNvSpPr txBox="1">
            <a:spLocks noGrp="1"/>
          </p:cNvSpPr>
          <p:nvPr>
            <p:ph type="title" idx="7" hasCustomPrompt="1"/>
          </p:nvPr>
        </p:nvSpPr>
        <p:spPr>
          <a:xfrm>
            <a:off x="6431251" y="2453433"/>
            <a:ext cx="850400" cy="12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53" name="Google Shape;453;p16"/>
          <p:cNvSpPr txBox="1">
            <a:spLocks noGrp="1"/>
          </p:cNvSpPr>
          <p:nvPr>
            <p:ph type="subTitle" idx="8"/>
          </p:nvPr>
        </p:nvSpPr>
        <p:spPr>
          <a:xfrm>
            <a:off x="8116784" y="29338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6"/>
          <p:cNvSpPr txBox="1">
            <a:spLocks noGrp="1"/>
          </p:cNvSpPr>
          <p:nvPr>
            <p:ph type="title" idx="9"/>
          </p:nvPr>
        </p:nvSpPr>
        <p:spPr>
          <a:xfrm>
            <a:off x="8116784" y="42093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55" name="Google Shape;455;p16"/>
          <p:cNvSpPr txBox="1">
            <a:spLocks noGrp="1"/>
          </p:cNvSpPr>
          <p:nvPr>
            <p:ph type="title" idx="13" hasCustomPrompt="1"/>
          </p:nvPr>
        </p:nvSpPr>
        <p:spPr>
          <a:xfrm>
            <a:off x="6431251" y="4309633"/>
            <a:ext cx="850400" cy="12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56" name="Google Shape;456;p16"/>
          <p:cNvSpPr txBox="1">
            <a:spLocks noGrp="1"/>
          </p:cNvSpPr>
          <p:nvPr>
            <p:ph type="subTitle" idx="14"/>
          </p:nvPr>
        </p:nvSpPr>
        <p:spPr>
          <a:xfrm>
            <a:off x="8116784" y="47882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7" name="Google Shape;457;p16"/>
          <p:cNvSpPr txBox="1">
            <a:spLocks noGrp="1"/>
          </p:cNvSpPr>
          <p:nvPr>
            <p:ph type="title" idx="15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dk2">
                <a:alpha val="9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610780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1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18"/>
          <p:cNvGrpSpPr/>
          <p:nvPr/>
        </p:nvGrpSpPr>
        <p:grpSpPr>
          <a:xfrm>
            <a:off x="-332885" y="-3243200"/>
            <a:ext cx="12690592" cy="10316157"/>
            <a:chOff x="-249664" y="-2432400"/>
            <a:chExt cx="9517944" cy="7737118"/>
          </a:xfrm>
        </p:grpSpPr>
        <p:sp>
          <p:nvSpPr>
            <p:cNvPr id="493" name="Google Shape;493;p18"/>
            <p:cNvSpPr/>
            <p:nvPr/>
          </p:nvSpPr>
          <p:spPr>
            <a:xfrm>
              <a:off x="-241501" y="-18170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4" name="Google Shape;494;p18"/>
            <p:cNvSpPr/>
            <p:nvPr/>
          </p:nvSpPr>
          <p:spPr>
            <a:xfrm>
              <a:off x="-241621" y="-8694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5" name="Google Shape;495;p18"/>
            <p:cNvSpPr/>
            <p:nvPr/>
          </p:nvSpPr>
          <p:spPr>
            <a:xfrm>
              <a:off x="-241501" y="2357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6" name="Google Shape;496;p18"/>
            <p:cNvSpPr/>
            <p:nvPr/>
          </p:nvSpPr>
          <p:spPr>
            <a:xfrm>
              <a:off x="-241501" y="-1051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7" name="Google Shape;497;p18"/>
            <p:cNvSpPr/>
            <p:nvPr/>
          </p:nvSpPr>
          <p:spPr>
            <a:xfrm>
              <a:off x="-241261" y="13107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8" name="Google Shape;498;p18"/>
            <p:cNvSpPr/>
            <p:nvPr/>
          </p:nvSpPr>
          <p:spPr>
            <a:xfrm>
              <a:off x="-241501" y="32768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9" name="Google Shape;499;p18"/>
            <p:cNvSpPr/>
            <p:nvPr/>
          </p:nvSpPr>
          <p:spPr>
            <a:xfrm>
              <a:off x="-241501" y="16357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0" name="Google Shape;500;p18"/>
            <p:cNvSpPr/>
            <p:nvPr/>
          </p:nvSpPr>
          <p:spPr>
            <a:xfrm>
              <a:off x="4160117" y="25503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1" name="Google Shape;501;p18"/>
            <p:cNvSpPr/>
            <p:nvPr/>
          </p:nvSpPr>
          <p:spPr>
            <a:xfrm>
              <a:off x="-241501" y="33321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2" name="Google Shape;502;p18"/>
            <p:cNvSpPr/>
            <p:nvPr/>
          </p:nvSpPr>
          <p:spPr>
            <a:xfrm>
              <a:off x="2622226" y="45920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3" name="Google Shape;503;p18"/>
            <p:cNvSpPr/>
            <p:nvPr/>
          </p:nvSpPr>
          <p:spPr>
            <a:xfrm>
              <a:off x="7896396" y="45878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4" name="Google Shape;504;p18"/>
            <p:cNvSpPr/>
            <p:nvPr/>
          </p:nvSpPr>
          <p:spPr>
            <a:xfrm>
              <a:off x="4793882" y="37572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5" name="Google Shape;505;p18"/>
            <p:cNvSpPr/>
            <p:nvPr/>
          </p:nvSpPr>
          <p:spPr>
            <a:xfrm>
              <a:off x="4924300" y="-22783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6" name="Google Shape;506;p18"/>
            <p:cNvSpPr/>
            <p:nvPr/>
          </p:nvSpPr>
          <p:spPr>
            <a:xfrm>
              <a:off x="-249624" y="-18894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507" name="Google Shape;507;p18"/>
            <p:cNvGrpSpPr/>
            <p:nvPr/>
          </p:nvGrpSpPr>
          <p:grpSpPr>
            <a:xfrm>
              <a:off x="-249624" y="-2432400"/>
              <a:ext cx="9377821" cy="2147740"/>
              <a:chOff x="-249624" y="-2432400"/>
              <a:chExt cx="9377821" cy="2147740"/>
            </a:xfrm>
          </p:grpSpPr>
          <p:sp>
            <p:nvSpPr>
              <p:cNvPr id="508" name="Google Shape;508;p18"/>
              <p:cNvSpPr/>
              <p:nvPr/>
            </p:nvSpPr>
            <p:spPr>
              <a:xfrm>
                <a:off x="-241501" y="-23598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509" name="Google Shape;509;p18"/>
              <p:cNvSpPr/>
              <p:nvPr/>
            </p:nvSpPr>
            <p:spPr>
              <a:xfrm>
                <a:off x="-249624" y="-24324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510" name="Google Shape;510;p18"/>
            <p:cNvSpPr/>
            <p:nvPr/>
          </p:nvSpPr>
          <p:spPr>
            <a:xfrm>
              <a:off x="-249624" y="-9420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1" name="Google Shape;511;p18"/>
            <p:cNvSpPr/>
            <p:nvPr/>
          </p:nvSpPr>
          <p:spPr>
            <a:xfrm>
              <a:off x="-249584" y="1633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2" name="Google Shape;512;p18"/>
            <p:cNvSpPr/>
            <p:nvPr/>
          </p:nvSpPr>
          <p:spPr>
            <a:xfrm>
              <a:off x="-249504" y="-1818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3" name="Google Shape;513;p18"/>
            <p:cNvSpPr/>
            <p:nvPr/>
          </p:nvSpPr>
          <p:spPr>
            <a:xfrm>
              <a:off x="-249664" y="12382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4" name="Google Shape;514;p18"/>
            <p:cNvSpPr/>
            <p:nvPr/>
          </p:nvSpPr>
          <p:spPr>
            <a:xfrm>
              <a:off x="-249584" y="15632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5" name="Google Shape;515;p18"/>
            <p:cNvSpPr/>
            <p:nvPr/>
          </p:nvSpPr>
          <p:spPr>
            <a:xfrm>
              <a:off x="4150873" y="24777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6" name="Google Shape;516;p18"/>
            <p:cNvSpPr/>
            <p:nvPr/>
          </p:nvSpPr>
          <p:spPr>
            <a:xfrm>
              <a:off x="-249584" y="32596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7" name="Google Shape;517;p18"/>
            <p:cNvSpPr/>
            <p:nvPr/>
          </p:nvSpPr>
          <p:spPr>
            <a:xfrm>
              <a:off x="2615823" y="45196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8" name="Google Shape;518;p18"/>
            <p:cNvSpPr/>
            <p:nvPr/>
          </p:nvSpPr>
          <p:spPr>
            <a:xfrm>
              <a:off x="4779835" y="36849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9" name="Google Shape;519;p18"/>
            <p:cNvSpPr/>
            <p:nvPr/>
          </p:nvSpPr>
          <p:spPr>
            <a:xfrm>
              <a:off x="4912615" y="-23305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520" name="Google Shape;520;p18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21" name="Google Shape;521;p18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22" name="Google Shape;522;p18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2">
                <a:alpha val="9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033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bg>
      <p:bgPr>
        <a:solidFill>
          <a:schemeClr val="accent6"/>
        </a:solidFill>
        <a:effectLst/>
      </p:bgPr>
    </p:bg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3"/>
          <p:cNvGrpSpPr/>
          <p:nvPr/>
        </p:nvGrpSpPr>
        <p:grpSpPr>
          <a:xfrm>
            <a:off x="-129685" y="-2227200"/>
            <a:ext cx="12690592" cy="10316157"/>
            <a:chOff x="-97264" y="-1670400"/>
            <a:chExt cx="9517944" cy="7737118"/>
          </a:xfrm>
        </p:grpSpPr>
        <p:sp>
          <p:nvSpPr>
            <p:cNvPr id="658" name="Google Shape;658;p23"/>
            <p:cNvSpPr/>
            <p:nvPr/>
          </p:nvSpPr>
          <p:spPr>
            <a:xfrm rot="10800000" flipH="1">
              <a:off x="-89101" y="46031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9" name="Google Shape;659;p23"/>
            <p:cNvSpPr/>
            <p:nvPr/>
          </p:nvSpPr>
          <p:spPr>
            <a:xfrm rot="10800000" flipH="1">
              <a:off x="-89221" y="26838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0" name="Google Shape;660;p23"/>
            <p:cNvSpPr/>
            <p:nvPr/>
          </p:nvSpPr>
          <p:spPr>
            <a:xfrm rot="10800000" flipH="1">
              <a:off x="-89101" y="30839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1" name="Google Shape;661;p23"/>
            <p:cNvSpPr/>
            <p:nvPr/>
          </p:nvSpPr>
          <p:spPr>
            <a:xfrm rot="10800000" flipH="1">
              <a:off x="-89101" y="17270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2" name="Google Shape;662;p23"/>
            <p:cNvSpPr/>
            <p:nvPr/>
          </p:nvSpPr>
          <p:spPr>
            <a:xfrm rot="10800000" flipH="1">
              <a:off x="-88861" y="13080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3" name="Google Shape;663;p23"/>
            <p:cNvSpPr/>
            <p:nvPr/>
          </p:nvSpPr>
          <p:spPr>
            <a:xfrm rot="10800000" flipH="1">
              <a:off x="-89101" y="-1018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4" name="Google Shape;664;p23"/>
            <p:cNvSpPr/>
            <p:nvPr/>
          </p:nvSpPr>
          <p:spPr>
            <a:xfrm rot="10800000" flipH="1">
              <a:off x="-89101" y="-2192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5" name="Google Shape;665;p23"/>
            <p:cNvSpPr/>
            <p:nvPr/>
          </p:nvSpPr>
          <p:spPr>
            <a:xfrm rot="10800000" flipH="1">
              <a:off x="4312517" y="-10923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6" name="Google Shape;666;p23"/>
            <p:cNvSpPr/>
            <p:nvPr/>
          </p:nvSpPr>
          <p:spPr>
            <a:xfrm rot="10800000" flipH="1">
              <a:off x="-89101" y="-16701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7" name="Google Shape;667;p23"/>
            <p:cNvSpPr/>
            <p:nvPr/>
          </p:nvSpPr>
          <p:spPr>
            <a:xfrm rot="10800000" flipH="1">
              <a:off x="2774626" y="-16701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8" name="Google Shape;668;p23"/>
            <p:cNvSpPr/>
            <p:nvPr/>
          </p:nvSpPr>
          <p:spPr>
            <a:xfrm rot="10800000" flipH="1">
              <a:off x="8048796" y="-16704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9" name="Google Shape;669;p23"/>
            <p:cNvSpPr/>
            <p:nvPr/>
          </p:nvSpPr>
          <p:spPr>
            <a:xfrm rot="10800000" flipH="1">
              <a:off x="4946282" y="-16702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0" name="Google Shape;670;p23"/>
            <p:cNvSpPr/>
            <p:nvPr/>
          </p:nvSpPr>
          <p:spPr>
            <a:xfrm rot="10800000" flipH="1">
              <a:off x="5076700" y="51166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1" name="Google Shape;671;p23"/>
            <p:cNvSpPr/>
            <p:nvPr/>
          </p:nvSpPr>
          <p:spPr>
            <a:xfrm rot="10800000" flipH="1">
              <a:off x="-97224" y="46595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672" name="Google Shape;672;p23"/>
            <p:cNvGrpSpPr/>
            <p:nvPr/>
          </p:nvGrpSpPr>
          <p:grpSpPr>
            <a:xfrm>
              <a:off x="-97224" y="3918978"/>
              <a:ext cx="9377821" cy="2147740"/>
              <a:chOff x="-97224" y="3918978"/>
              <a:chExt cx="9377821" cy="2147740"/>
            </a:xfrm>
          </p:grpSpPr>
          <p:sp>
            <p:nvSpPr>
              <p:cNvPr id="673" name="Google Shape;673;p23"/>
              <p:cNvSpPr/>
              <p:nvPr/>
            </p:nvSpPr>
            <p:spPr>
              <a:xfrm rot="10800000" flipH="1">
                <a:off x="-89101" y="39189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674" name="Google Shape;674;p23"/>
              <p:cNvSpPr/>
              <p:nvPr/>
            </p:nvSpPr>
            <p:spPr>
              <a:xfrm rot="10800000" flipH="1">
                <a:off x="-97224" y="39760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675" name="Google Shape;675;p23"/>
            <p:cNvSpPr/>
            <p:nvPr/>
          </p:nvSpPr>
          <p:spPr>
            <a:xfrm rot="10800000" flipH="1">
              <a:off x="-97224" y="27402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6" name="Google Shape;676;p23"/>
            <p:cNvSpPr/>
            <p:nvPr/>
          </p:nvSpPr>
          <p:spPr>
            <a:xfrm rot="10800000" flipH="1">
              <a:off x="-97184" y="31402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7" name="Google Shape;677;p23"/>
            <p:cNvSpPr/>
            <p:nvPr/>
          </p:nvSpPr>
          <p:spPr>
            <a:xfrm rot="10800000" flipH="1">
              <a:off x="-97104" y="17807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8" name="Google Shape;678;p23"/>
            <p:cNvSpPr/>
            <p:nvPr/>
          </p:nvSpPr>
          <p:spPr>
            <a:xfrm rot="10800000" flipH="1">
              <a:off x="-97264" y="13643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9" name="Google Shape;679;p23"/>
            <p:cNvSpPr/>
            <p:nvPr/>
          </p:nvSpPr>
          <p:spPr>
            <a:xfrm rot="10800000" flipH="1">
              <a:off x="-97184" y="-1627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0" name="Google Shape;680;p23"/>
            <p:cNvSpPr/>
            <p:nvPr/>
          </p:nvSpPr>
          <p:spPr>
            <a:xfrm rot="10800000" flipH="1">
              <a:off x="4303273" y="-10633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1" name="Google Shape;681;p23"/>
            <p:cNvSpPr/>
            <p:nvPr/>
          </p:nvSpPr>
          <p:spPr>
            <a:xfrm rot="10800000" flipH="1">
              <a:off x="-97184" y="-16139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2" name="Google Shape;682;p23"/>
            <p:cNvSpPr/>
            <p:nvPr/>
          </p:nvSpPr>
          <p:spPr>
            <a:xfrm rot="10800000" flipH="1">
              <a:off x="2768223" y="-16140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3" name="Google Shape;683;p23"/>
            <p:cNvSpPr/>
            <p:nvPr/>
          </p:nvSpPr>
          <p:spPr>
            <a:xfrm rot="10800000" flipH="1">
              <a:off x="4932235" y="-16140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4" name="Google Shape;684;p23"/>
            <p:cNvSpPr/>
            <p:nvPr/>
          </p:nvSpPr>
          <p:spPr>
            <a:xfrm rot="10800000" flipH="1">
              <a:off x="5065015" y="51570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685" name="Google Shape;685;p23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86" name="Google Shape;686;p23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87" name="Google Shape;687;p23"/>
          <p:cNvSpPr txBox="1">
            <a:spLocks noGrp="1"/>
          </p:cNvSpPr>
          <p:nvPr>
            <p:ph type="subTitle" idx="1"/>
          </p:nvPr>
        </p:nvSpPr>
        <p:spPr>
          <a:xfrm>
            <a:off x="1366400" y="20865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8" name="Google Shape;688;p23"/>
          <p:cNvSpPr txBox="1">
            <a:spLocks noGrp="1"/>
          </p:cNvSpPr>
          <p:nvPr>
            <p:ph type="subTitle" idx="2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9" name="Google Shape;689;p23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690" name="Google Shape;690;p23"/>
          <p:cNvSpPr txBox="1">
            <a:spLocks noGrp="1"/>
          </p:cNvSpPr>
          <p:nvPr>
            <p:ph type="subTitle" idx="3"/>
          </p:nvPr>
        </p:nvSpPr>
        <p:spPr>
          <a:xfrm>
            <a:off x="1366400" y="26653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1" name="Google Shape;691;p23"/>
          <p:cNvSpPr txBox="1">
            <a:spLocks noGrp="1"/>
          </p:cNvSpPr>
          <p:nvPr>
            <p:ph type="subTitle" idx="4"/>
          </p:nvPr>
        </p:nvSpPr>
        <p:spPr>
          <a:xfrm>
            <a:off x="1366400" y="32441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2" name="Google Shape;692;p23"/>
          <p:cNvSpPr txBox="1">
            <a:spLocks noGrp="1"/>
          </p:cNvSpPr>
          <p:nvPr>
            <p:ph type="subTitle" idx="5"/>
          </p:nvPr>
        </p:nvSpPr>
        <p:spPr>
          <a:xfrm>
            <a:off x="1366400" y="38229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3" name="Google Shape;693;p23"/>
          <p:cNvSpPr txBox="1">
            <a:spLocks noGrp="1"/>
          </p:cNvSpPr>
          <p:nvPr>
            <p:ph type="subTitle" idx="6"/>
          </p:nvPr>
        </p:nvSpPr>
        <p:spPr>
          <a:xfrm>
            <a:off x="1366400" y="44017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4" name="Google Shape;694;p23"/>
          <p:cNvSpPr txBox="1">
            <a:spLocks noGrp="1"/>
          </p:cNvSpPr>
          <p:nvPr>
            <p:ph type="subTitle" idx="7"/>
          </p:nvPr>
        </p:nvSpPr>
        <p:spPr>
          <a:xfrm>
            <a:off x="1366400" y="49805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5" name="Google Shape;695;p23"/>
          <p:cNvSpPr txBox="1">
            <a:spLocks noGrp="1"/>
          </p:cNvSpPr>
          <p:nvPr>
            <p:ph type="subTitle" idx="8"/>
          </p:nvPr>
        </p:nvSpPr>
        <p:spPr>
          <a:xfrm>
            <a:off x="1366400" y="55593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06634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6"/>
        </a:solidFill>
        <a:effectLst/>
      </p:bgPr>
    </p:bg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30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953" name="Google Shape;953;p30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4" name="Google Shape;954;p30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5" name="Google Shape;955;p30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6" name="Google Shape;956;p30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7" name="Google Shape;957;p30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8" name="Google Shape;958;p30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9" name="Google Shape;959;p30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0" name="Google Shape;960;p30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1" name="Google Shape;961;p30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2" name="Google Shape;962;p30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3" name="Google Shape;963;p30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4" name="Google Shape;964;p30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5" name="Google Shape;965;p30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6" name="Google Shape;966;p30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967" name="Google Shape;967;p30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968" name="Google Shape;968;p30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969" name="Google Shape;969;p30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970" name="Google Shape;970;p30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1" name="Google Shape;971;p30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2" name="Google Shape;972;p30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3" name="Google Shape;973;p30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4" name="Google Shape;974;p30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5" name="Google Shape;975;p30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6" name="Google Shape;976;p30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7" name="Google Shape;977;p30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8" name="Google Shape;978;p30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9" name="Google Shape;979;p30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980" name="Google Shape;980;p30"/>
          <p:cNvSpPr/>
          <p:nvPr/>
        </p:nvSpPr>
        <p:spPr>
          <a:xfrm>
            <a:off x="2424933" y="483667"/>
            <a:ext cx="74844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81" name="Google Shape;981;p30"/>
          <p:cNvSpPr/>
          <p:nvPr/>
        </p:nvSpPr>
        <p:spPr>
          <a:xfrm>
            <a:off x="2282667" y="362167"/>
            <a:ext cx="74844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82" name="Google Shape;982;p30"/>
          <p:cNvSpPr txBox="1">
            <a:spLocks noGrp="1"/>
          </p:cNvSpPr>
          <p:nvPr>
            <p:ph type="ctrTitle"/>
          </p:nvPr>
        </p:nvSpPr>
        <p:spPr>
          <a:xfrm>
            <a:off x="3572400" y="720000"/>
            <a:ext cx="5047200" cy="1502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66675" dir="2700000" algn="bl" rotWithShape="0">
              <a:schemeClr val="dk2"/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983" name="Google Shape;983;p30"/>
          <p:cNvSpPr txBox="1">
            <a:spLocks noGrp="1"/>
          </p:cNvSpPr>
          <p:nvPr>
            <p:ph type="subTitle" idx="1"/>
          </p:nvPr>
        </p:nvSpPr>
        <p:spPr>
          <a:xfrm>
            <a:off x="3572400" y="3144500"/>
            <a:ext cx="5047200" cy="1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984" name="Google Shape;984;p30"/>
          <p:cNvSpPr txBox="1">
            <a:spLocks noGrp="1"/>
          </p:cNvSpPr>
          <p:nvPr>
            <p:ph type="subTitle" idx="2"/>
          </p:nvPr>
        </p:nvSpPr>
        <p:spPr>
          <a:xfrm>
            <a:off x="3572403" y="5640233"/>
            <a:ext cx="5047200" cy="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 dirty="0"/>
          </a:p>
        </p:txBody>
      </p:sp>
      <p:sp>
        <p:nvSpPr>
          <p:cNvPr id="985" name="Google Shape;985;p30"/>
          <p:cNvSpPr txBox="1"/>
          <p:nvPr/>
        </p:nvSpPr>
        <p:spPr>
          <a:xfrm>
            <a:off x="3837800" y="4744800"/>
            <a:ext cx="45164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CREDITS:</a:t>
            </a:r>
            <a:r>
              <a:rPr lang="en" sz="1100" dirty="0"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 This presentation template was created by 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,</a:t>
            </a:r>
            <a:r>
              <a:rPr lang="en" sz="1100" dirty="0"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 including icons by 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,</a:t>
            </a:r>
            <a:r>
              <a:rPr lang="en" sz="1100" b="1" dirty="0"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 </a:t>
            </a:r>
            <a:r>
              <a:rPr lang="en" sz="1100" dirty="0"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and infographics &amp; images by 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100" b="1" u="sng" dirty="0">
              <a:solidFill>
                <a:srgbClr val="FFFFFF"/>
              </a:solidFill>
              <a:highlight>
                <a:schemeClr val="accent4"/>
              </a:highlight>
              <a:latin typeface="Arial" panose="020B0604020202020204" pitchFamily="34" charset="0"/>
              <a:ea typeface="Didact Gothic"/>
              <a:cs typeface="Arial" panose="020B0604020202020204" pitchFamily="34" charset="0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459561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6"/>
        </a:solidFill>
        <a:effectLst/>
      </p:bgPr>
    </p:bg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7" name="Google Shape;987;p31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988" name="Google Shape;988;p31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9" name="Google Shape;989;p31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0" name="Google Shape;990;p31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1" name="Google Shape;991;p31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2" name="Google Shape;992;p31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3" name="Google Shape;993;p31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4" name="Google Shape;994;p31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5" name="Google Shape;995;p31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6" name="Google Shape;996;p31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7" name="Google Shape;997;p31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8" name="Google Shape;998;p31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9" name="Google Shape;999;p31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0" name="Google Shape;1000;p31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1" name="Google Shape;1001;p31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002" name="Google Shape;1002;p31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1003" name="Google Shape;1003;p31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04" name="Google Shape;1004;p31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005" name="Google Shape;1005;p31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6" name="Google Shape;1006;p31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7" name="Google Shape;1007;p31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8" name="Google Shape;1008;p31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9" name="Google Shape;1009;p31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0" name="Google Shape;1010;p31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1" name="Google Shape;1011;p31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2" name="Google Shape;1012;p31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3" name="Google Shape;1013;p31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4" name="Google Shape;1014;p31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78947041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lt1"/>
        </a:solidFill>
        <a:effectLst/>
      </p:bgPr>
    </p:bg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6" name="Google Shape;1016;p32"/>
          <p:cNvGrpSpPr/>
          <p:nvPr/>
        </p:nvGrpSpPr>
        <p:grpSpPr>
          <a:xfrm>
            <a:off x="-332885" y="-3243200"/>
            <a:ext cx="12690592" cy="10316157"/>
            <a:chOff x="-249664" y="-2432400"/>
            <a:chExt cx="9517944" cy="7737118"/>
          </a:xfrm>
        </p:grpSpPr>
        <p:sp>
          <p:nvSpPr>
            <p:cNvPr id="1017" name="Google Shape;1017;p32"/>
            <p:cNvSpPr/>
            <p:nvPr/>
          </p:nvSpPr>
          <p:spPr>
            <a:xfrm flipH="1">
              <a:off x="5274613" y="-18170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8" name="Google Shape;1018;p32"/>
            <p:cNvSpPr/>
            <p:nvPr/>
          </p:nvSpPr>
          <p:spPr>
            <a:xfrm flipH="1">
              <a:off x="873769" y="-8694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9" name="Google Shape;1019;p32"/>
            <p:cNvSpPr/>
            <p:nvPr/>
          </p:nvSpPr>
          <p:spPr>
            <a:xfrm flipH="1">
              <a:off x="8440438" y="2357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0" name="Google Shape;1020;p32"/>
            <p:cNvSpPr/>
            <p:nvPr/>
          </p:nvSpPr>
          <p:spPr>
            <a:xfrm flipH="1">
              <a:off x="-101578" y="-1051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1" name="Google Shape;1021;p32"/>
            <p:cNvSpPr/>
            <p:nvPr/>
          </p:nvSpPr>
          <p:spPr>
            <a:xfrm flipH="1">
              <a:off x="4106062" y="13107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2" name="Google Shape;1022;p32"/>
            <p:cNvSpPr/>
            <p:nvPr/>
          </p:nvSpPr>
          <p:spPr>
            <a:xfrm flipH="1">
              <a:off x="8310181" y="32768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3" name="Google Shape;1023;p32"/>
            <p:cNvSpPr/>
            <p:nvPr/>
          </p:nvSpPr>
          <p:spPr>
            <a:xfrm flipH="1">
              <a:off x="-101698" y="16357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4" name="Google Shape;1024;p32"/>
            <p:cNvSpPr/>
            <p:nvPr/>
          </p:nvSpPr>
          <p:spPr>
            <a:xfrm flipH="1">
              <a:off x="-101671" y="25503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5" name="Google Shape;1025;p32"/>
            <p:cNvSpPr/>
            <p:nvPr/>
          </p:nvSpPr>
          <p:spPr>
            <a:xfrm flipH="1">
              <a:off x="4680754" y="33321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6" name="Google Shape;1026;p32"/>
            <p:cNvSpPr/>
            <p:nvPr/>
          </p:nvSpPr>
          <p:spPr>
            <a:xfrm flipH="1">
              <a:off x="2076941" y="45920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7" name="Google Shape;1027;p32"/>
            <p:cNvSpPr/>
            <p:nvPr/>
          </p:nvSpPr>
          <p:spPr>
            <a:xfrm flipH="1">
              <a:off x="463812" y="45878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8" name="Google Shape;1028;p32"/>
            <p:cNvSpPr/>
            <p:nvPr/>
          </p:nvSpPr>
          <p:spPr>
            <a:xfrm flipH="1">
              <a:off x="-101598" y="37572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9" name="Google Shape;1029;p32"/>
            <p:cNvSpPr/>
            <p:nvPr/>
          </p:nvSpPr>
          <p:spPr>
            <a:xfrm flipH="1">
              <a:off x="-241581" y="-22783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0" name="Google Shape;1030;p32"/>
            <p:cNvSpPr/>
            <p:nvPr/>
          </p:nvSpPr>
          <p:spPr>
            <a:xfrm flipH="1">
              <a:off x="5272212" y="-18894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031" name="Google Shape;1031;p32"/>
            <p:cNvGrpSpPr/>
            <p:nvPr/>
          </p:nvGrpSpPr>
          <p:grpSpPr>
            <a:xfrm>
              <a:off x="-109581" y="-2432400"/>
              <a:ext cx="9377821" cy="2147740"/>
              <a:chOff x="-109581" y="-2432400"/>
              <a:chExt cx="9377821" cy="2147740"/>
            </a:xfrm>
          </p:grpSpPr>
          <p:sp>
            <p:nvSpPr>
              <p:cNvPr id="1032" name="Google Shape;1032;p32"/>
              <p:cNvSpPr/>
              <p:nvPr/>
            </p:nvSpPr>
            <p:spPr>
              <a:xfrm flipH="1">
                <a:off x="-101698" y="-23598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33" name="Google Shape;1033;p32"/>
              <p:cNvSpPr/>
              <p:nvPr/>
            </p:nvSpPr>
            <p:spPr>
              <a:xfrm flipH="1">
                <a:off x="-109581" y="-24324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034" name="Google Shape;1034;p32"/>
            <p:cNvSpPr/>
            <p:nvPr/>
          </p:nvSpPr>
          <p:spPr>
            <a:xfrm flipH="1">
              <a:off x="900741" y="-9420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5" name="Google Shape;1035;p32"/>
            <p:cNvSpPr/>
            <p:nvPr/>
          </p:nvSpPr>
          <p:spPr>
            <a:xfrm flipH="1">
              <a:off x="8460887" y="1633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6" name="Google Shape;1036;p32"/>
            <p:cNvSpPr/>
            <p:nvPr/>
          </p:nvSpPr>
          <p:spPr>
            <a:xfrm flipH="1">
              <a:off x="-109741" y="-1818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7" name="Google Shape;1037;p32"/>
            <p:cNvSpPr/>
            <p:nvPr/>
          </p:nvSpPr>
          <p:spPr>
            <a:xfrm flipH="1">
              <a:off x="4096338" y="12382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8" name="Google Shape;1038;p32"/>
            <p:cNvSpPr/>
            <p:nvPr/>
          </p:nvSpPr>
          <p:spPr>
            <a:xfrm flipH="1">
              <a:off x="-109821" y="15632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9" name="Google Shape;1039;p32"/>
            <p:cNvSpPr/>
            <p:nvPr/>
          </p:nvSpPr>
          <p:spPr>
            <a:xfrm flipH="1">
              <a:off x="-109714" y="24777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0" name="Google Shape;1040;p32"/>
            <p:cNvSpPr/>
            <p:nvPr/>
          </p:nvSpPr>
          <p:spPr>
            <a:xfrm flipH="1">
              <a:off x="4794603" y="32596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1" name="Google Shape;1041;p32"/>
            <p:cNvSpPr/>
            <p:nvPr/>
          </p:nvSpPr>
          <p:spPr>
            <a:xfrm flipH="1">
              <a:off x="2067336" y="45196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2" name="Google Shape;1042;p32"/>
            <p:cNvSpPr/>
            <p:nvPr/>
          </p:nvSpPr>
          <p:spPr>
            <a:xfrm flipH="1">
              <a:off x="-109641" y="36849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3" name="Google Shape;1043;p32"/>
            <p:cNvSpPr/>
            <p:nvPr/>
          </p:nvSpPr>
          <p:spPr>
            <a:xfrm flipH="1">
              <a:off x="-249664" y="-23305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7918513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accent4"/>
        </a:solidFill>
        <a:effectLst/>
      </p:bgPr>
    </p:bg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5" name="Google Shape;1045;p33"/>
          <p:cNvGrpSpPr/>
          <p:nvPr/>
        </p:nvGrpSpPr>
        <p:grpSpPr>
          <a:xfrm>
            <a:off x="-129685" y="-3141600"/>
            <a:ext cx="12690592" cy="10316157"/>
            <a:chOff x="-97264" y="-2356200"/>
            <a:chExt cx="9517944" cy="7737118"/>
          </a:xfrm>
        </p:grpSpPr>
        <p:sp>
          <p:nvSpPr>
            <p:cNvPr id="1046" name="Google Shape;1046;p33"/>
            <p:cNvSpPr/>
            <p:nvPr/>
          </p:nvSpPr>
          <p:spPr>
            <a:xfrm rot="10800000" flipH="1">
              <a:off x="-89101" y="39173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7" name="Google Shape;1047;p33"/>
            <p:cNvSpPr/>
            <p:nvPr/>
          </p:nvSpPr>
          <p:spPr>
            <a:xfrm rot="10800000" flipH="1">
              <a:off x="-89221" y="19980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8" name="Google Shape;1048;p33"/>
            <p:cNvSpPr/>
            <p:nvPr/>
          </p:nvSpPr>
          <p:spPr>
            <a:xfrm rot="10800000" flipH="1">
              <a:off x="-89101" y="23981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9" name="Google Shape;1049;p33"/>
            <p:cNvSpPr/>
            <p:nvPr/>
          </p:nvSpPr>
          <p:spPr>
            <a:xfrm rot="10800000" flipH="1">
              <a:off x="-89101" y="10412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0" name="Google Shape;1050;p33"/>
            <p:cNvSpPr/>
            <p:nvPr/>
          </p:nvSpPr>
          <p:spPr>
            <a:xfrm rot="10800000" flipH="1">
              <a:off x="-88861" y="6222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1" name="Google Shape;1051;p33"/>
            <p:cNvSpPr/>
            <p:nvPr/>
          </p:nvSpPr>
          <p:spPr>
            <a:xfrm rot="10800000" flipH="1">
              <a:off x="-89101" y="-7876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2" name="Google Shape;1052;p33"/>
            <p:cNvSpPr/>
            <p:nvPr/>
          </p:nvSpPr>
          <p:spPr>
            <a:xfrm rot="10800000" flipH="1">
              <a:off x="-89101" y="-9050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3" name="Google Shape;1053;p33"/>
            <p:cNvSpPr/>
            <p:nvPr/>
          </p:nvSpPr>
          <p:spPr>
            <a:xfrm rot="10800000" flipH="1">
              <a:off x="4312517" y="-17781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4" name="Google Shape;1054;p33"/>
            <p:cNvSpPr/>
            <p:nvPr/>
          </p:nvSpPr>
          <p:spPr>
            <a:xfrm rot="10800000" flipH="1">
              <a:off x="-89101" y="-23559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5" name="Google Shape;1055;p33"/>
            <p:cNvSpPr/>
            <p:nvPr/>
          </p:nvSpPr>
          <p:spPr>
            <a:xfrm rot="10800000" flipH="1">
              <a:off x="2774626" y="-23559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6" name="Google Shape;1056;p33"/>
            <p:cNvSpPr/>
            <p:nvPr/>
          </p:nvSpPr>
          <p:spPr>
            <a:xfrm rot="10800000" flipH="1">
              <a:off x="8048796" y="-23562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7" name="Google Shape;1057;p33"/>
            <p:cNvSpPr/>
            <p:nvPr/>
          </p:nvSpPr>
          <p:spPr>
            <a:xfrm rot="10800000" flipH="1">
              <a:off x="4946282" y="-23560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8" name="Google Shape;1058;p33"/>
            <p:cNvSpPr/>
            <p:nvPr/>
          </p:nvSpPr>
          <p:spPr>
            <a:xfrm rot="10800000" flipH="1">
              <a:off x="5076700" y="44308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9" name="Google Shape;1059;p33"/>
            <p:cNvSpPr/>
            <p:nvPr/>
          </p:nvSpPr>
          <p:spPr>
            <a:xfrm rot="10800000" flipH="1">
              <a:off x="-97224" y="39737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060" name="Google Shape;1060;p33"/>
            <p:cNvGrpSpPr/>
            <p:nvPr/>
          </p:nvGrpSpPr>
          <p:grpSpPr>
            <a:xfrm>
              <a:off x="-97224" y="3233178"/>
              <a:ext cx="9377821" cy="2147740"/>
              <a:chOff x="-97224" y="3233178"/>
              <a:chExt cx="9377821" cy="2147740"/>
            </a:xfrm>
          </p:grpSpPr>
          <p:sp>
            <p:nvSpPr>
              <p:cNvPr id="1061" name="Google Shape;1061;p33"/>
              <p:cNvSpPr/>
              <p:nvPr/>
            </p:nvSpPr>
            <p:spPr>
              <a:xfrm rot="10800000" flipH="1">
                <a:off x="-89101" y="32331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C44253">
                  <a:alpha val="35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2" name="Google Shape;1062;p33"/>
              <p:cNvSpPr/>
              <p:nvPr/>
            </p:nvSpPr>
            <p:spPr>
              <a:xfrm rot="10800000" flipH="1">
                <a:off x="-97224" y="32902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063" name="Google Shape;1063;p33"/>
            <p:cNvSpPr/>
            <p:nvPr/>
          </p:nvSpPr>
          <p:spPr>
            <a:xfrm rot="10800000" flipH="1">
              <a:off x="-97224" y="20544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4" name="Google Shape;1064;p33"/>
            <p:cNvSpPr/>
            <p:nvPr/>
          </p:nvSpPr>
          <p:spPr>
            <a:xfrm rot="10800000" flipH="1">
              <a:off x="-97184" y="24544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5" name="Google Shape;1065;p33"/>
            <p:cNvSpPr/>
            <p:nvPr/>
          </p:nvSpPr>
          <p:spPr>
            <a:xfrm rot="10800000" flipH="1">
              <a:off x="-97104" y="10949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6" name="Google Shape;1066;p33"/>
            <p:cNvSpPr/>
            <p:nvPr/>
          </p:nvSpPr>
          <p:spPr>
            <a:xfrm rot="10800000" flipH="1">
              <a:off x="-97264" y="6785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7" name="Google Shape;1067;p33"/>
            <p:cNvSpPr/>
            <p:nvPr/>
          </p:nvSpPr>
          <p:spPr>
            <a:xfrm rot="10800000" flipH="1">
              <a:off x="-97184" y="-8485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8" name="Google Shape;1068;p33"/>
            <p:cNvSpPr/>
            <p:nvPr/>
          </p:nvSpPr>
          <p:spPr>
            <a:xfrm rot="10800000" flipH="1">
              <a:off x="4303273" y="-17491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9" name="Google Shape;1069;p33"/>
            <p:cNvSpPr/>
            <p:nvPr/>
          </p:nvSpPr>
          <p:spPr>
            <a:xfrm rot="10800000" flipH="1">
              <a:off x="-97184" y="-22997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0" name="Google Shape;1070;p33"/>
            <p:cNvSpPr/>
            <p:nvPr/>
          </p:nvSpPr>
          <p:spPr>
            <a:xfrm rot="10800000" flipH="1">
              <a:off x="2768223" y="-22998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1" name="Google Shape;1071;p33"/>
            <p:cNvSpPr/>
            <p:nvPr/>
          </p:nvSpPr>
          <p:spPr>
            <a:xfrm rot="10800000" flipH="1">
              <a:off x="4932235" y="-22998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2" name="Google Shape;1072;p33"/>
            <p:cNvSpPr/>
            <p:nvPr/>
          </p:nvSpPr>
          <p:spPr>
            <a:xfrm rot="10800000" flipH="1">
              <a:off x="5065015" y="44712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8076082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1"/>
        </a:solidFill>
        <a:effectLst/>
      </p:bgPr>
    </p:bg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4" name="Google Shape;1074;p34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1075" name="Google Shape;1075;p34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6" name="Google Shape;1076;p34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7" name="Google Shape;1077;p34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8" name="Google Shape;1078;p34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9" name="Google Shape;1079;p34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0" name="Google Shape;1080;p34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1" name="Google Shape;1081;p34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2" name="Google Shape;1082;p34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3" name="Google Shape;1083;p34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4" name="Google Shape;1084;p34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5" name="Google Shape;1085;p34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6" name="Google Shape;1086;p34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7" name="Google Shape;1087;p34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8" name="Google Shape;1088;p34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089" name="Google Shape;1089;p34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1090" name="Google Shape;1090;p34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91" name="Google Shape;1091;p34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092" name="Google Shape;1092;p34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3" name="Google Shape;1093;p34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4" name="Google Shape;1094;p34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5" name="Google Shape;1095;p34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6" name="Google Shape;1096;p34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7" name="Google Shape;1097;p34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8" name="Google Shape;1098;p34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9" name="Google Shape;1099;p34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0" name="Google Shape;1100;p34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1" name="Google Shape;1101;p34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482278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4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3"/>
          <p:cNvGrpSpPr/>
          <p:nvPr/>
        </p:nvGrpSpPr>
        <p:grpSpPr>
          <a:xfrm>
            <a:off x="-129685" y="-3141600"/>
            <a:ext cx="12690592" cy="10316157"/>
            <a:chOff x="-97264" y="-2356200"/>
            <a:chExt cx="9517944" cy="7737118"/>
          </a:xfrm>
        </p:grpSpPr>
        <p:sp>
          <p:nvSpPr>
            <p:cNvPr id="43" name="Google Shape;43;p3"/>
            <p:cNvSpPr/>
            <p:nvPr/>
          </p:nvSpPr>
          <p:spPr>
            <a:xfrm rot="10800000" flipH="1">
              <a:off x="-89101" y="39173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/>
            <p:nvPr/>
          </p:nvSpPr>
          <p:spPr>
            <a:xfrm rot="10800000" flipH="1">
              <a:off x="-89221" y="19980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45;p3"/>
            <p:cNvSpPr/>
            <p:nvPr/>
          </p:nvSpPr>
          <p:spPr>
            <a:xfrm rot="10800000" flipH="1">
              <a:off x="-89101" y="23981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/>
            <p:nvPr/>
          </p:nvSpPr>
          <p:spPr>
            <a:xfrm rot="10800000" flipH="1">
              <a:off x="-89101" y="10412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/>
            <p:nvPr/>
          </p:nvSpPr>
          <p:spPr>
            <a:xfrm rot="10800000" flipH="1">
              <a:off x="-88861" y="6222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/>
            <p:nvPr/>
          </p:nvSpPr>
          <p:spPr>
            <a:xfrm rot="10800000" flipH="1">
              <a:off x="-89101" y="-7876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 rot="10800000" flipH="1">
              <a:off x="-89101" y="-9050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 rot="10800000" flipH="1">
              <a:off x="4312517" y="-17781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 rot="10800000" flipH="1">
              <a:off x="-89101" y="-23559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 rot="10800000" flipH="1">
              <a:off x="2774626" y="-23559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 rot="10800000" flipH="1">
              <a:off x="8048796" y="-23562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 rot="10800000" flipH="1">
              <a:off x="4946282" y="-23560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 rot="10800000" flipH="1">
              <a:off x="5076700" y="44308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 rot="10800000" flipH="1">
              <a:off x="-97224" y="39737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57" name="Google Shape;57;p3"/>
            <p:cNvGrpSpPr/>
            <p:nvPr/>
          </p:nvGrpSpPr>
          <p:grpSpPr>
            <a:xfrm>
              <a:off x="-97224" y="3233178"/>
              <a:ext cx="9377821" cy="2147740"/>
              <a:chOff x="-97224" y="3233178"/>
              <a:chExt cx="9377821" cy="2147740"/>
            </a:xfrm>
          </p:grpSpPr>
          <p:sp>
            <p:nvSpPr>
              <p:cNvPr id="58" name="Google Shape;58;p3"/>
              <p:cNvSpPr/>
              <p:nvPr/>
            </p:nvSpPr>
            <p:spPr>
              <a:xfrm rot="10800000" flipH="1">
                <a:off x="-89101" y="32331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C44253">
                  <a:alpha val="35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35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 rot="10800000" flipH="1">
                <a:off x="-97224" y="32902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35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0" name="Google Shape;60;p3"/>
            <p:cNvSpPr/>
            <p:nvPr/>
          </p:nvSpPr>
          <p:spPr>
            <a:xfrm rot="10800000" flipH="1">
              <a:off x="-97224" y="20544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 rot="10800000" flipH="1">
              <a:off x="-97184" y="24544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 rot="10800000" flipH="1">
              <a:off x="-97104" y="10949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 rot="10800000" flipH="1">
              <a:off x="-97264" y="6785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 rot="10800000" flipH="1">
              <a:off x="-97184" y="-8485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 rot="10800000" flipH="1">
              <a:off x="4303273" y="-17491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 rot="10800000" flipH="1">
              <a:off x="-97184" y="-22997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 rot="10800000" flipH="1">
              <a:off x="2768223" y="-22998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 rot="10800000" flipH="1">
              <a:off x="4932235" y="-22998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 rot="10800000" flipH="1">
              <a:off x="5065015" y="44712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3"/>
          <p:cNvSpPr/>
          <p:nvPr/>
        </p:nvSpPr>
        <p:spPr>
          <a:xfrm>
            <a:off x="1891133" y="483667"/>
            <a:ext cx="85520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1748867" y="362167"/>
            <a:ext cx="85520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 txBox="1">
            <a:spLocks noGrp="1"/>
          </p:cNvSpPr>
          <p:nvPr>
            <p:ph type="title"/>
          </p:nvPr>
        </p:nvSpPr>
        <p:spPr>
          <a:xfrm>
            <a:off x="3189184" y="2971533"/>
            <a:ext cx="5813600" cy="28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73" name="Google Shape;73;p3"/>
          <p:cNvSpPr txBox="1">
            <a:spLocks noGrp="1"/>
          </p:cNvSpPr>
          <p:nvPr>
            <p:ph type="title" idx="2" hasCustomPrompt="1"/>
          </p:nvPr>
        </p:nvSpPr>
        <p:spPr>
          <a:xfrm>
            <a:off x="4885600" y="1163967"/>
            <a:ext cx="242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rPr dirty="0"/>
              <a:t>xx%</a:t>
            </a:r>
          </a:p>
        </p:txBody>
      </p:sp>
      <p:sp>
        <p:nvSpPr>
          <p:cNvPr id="74" name="Google Shape;74;p3"/>
          <p:cNvSpPr txBox="1">
            <a:spLocks noGrp="1"/>
          </p:cNvSpPr>
          <p:nvPr>
            <p:ph type="subTitle" idx="1"/>
          </p:nvPr>
        </p:nvSpPr>
        <p:spPr>
          <a:xfrm>
            <a:off x="3189217" y="5445200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363332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6"/>
        </a:solidFill>
        <a:effectLst/>
      </p:bgPr>
    </p:bg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1" name="Google Shape;731;p25"/>
          <p:cNvGrpSpPr/>
          <p:nvPr/>
        </p:nvGrpSpPr>
        <p:grpSpPr>
          <a:xfrm>
            <a:off x="-129685" y="-148283"/>
            <a:ext cx="12690592" cy="10316157"/>
            <a:chOff x="-97264" y="-111212"/>
            <a:chExt cx="9517944" cy="7737118"/>
          </a:xfrm>
        </p:grpSpPr>
        <p:sp>
          <p:nvSpPr>
            <p:cNvPr id="732" name="Google Shape;732;p25"/>
            <p:cNvSpPr/>
            <p:nvPr/>
          </p:nvSpPr>
          <p:spPr>
            <a:xfrm rot="10800000" flipH="1">
              <a:off x="-89101" y="6162298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3" name="Google Shape;733;p25"/>
            <p:cNvSpPr/>
            <p:nvPr/>
          </p:nvSpPr>
          <p:spPr>
            <a:xfrm rot="10800000" flipH="1">
              <a:off x="-89221" y="4243086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4" name="Google Shape;734;p25"/>
            <p:cNvSpPr/>
            <p:nvPr/>
          </p:nvSpPr>
          <p:spPr>
            <a:xfrm rot="10800000" flipH="1">
              <a:off x="-89101" y="4643126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5" name="Google Shape;735;p25"/>
            <p:cNvSpPr/>
            <p:nvPr/>
          </p:nvSpPr>
          <p:spPr>
            <a:xfrm rot="10800000" flipH="1">
              <a:off x="-89101" y="3286257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6" name="Google Shape;736;p25"/>
            <p:cNvSpPr/>
            <p:nvPr/>
          </p:nvSpPr>
          <p:spPr>
            <a:xfrm rot="10800000" flipH="1">
              <a:off x="-88861" y="2867214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7" name="Google Shape;737;p25"/>
            <p:cNvSpPr/>
            <p:nvPr/>
          </p:nvSpPr>
          <p:spPr>
            <a:xfrm rot="10800000" flipH="1">
              <a:off x="-89101" y="1457331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8" name="Google Shape;738;p25"/>
            <p:cNvSpPr/>
            <p:nvPr/>
          </p:nvSpPr>
          <p:spPr>
            <a:xfrm rot="10800000" flipH="1">
              <a:off x="-89101" y="1339902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9" name="Google Shape;739;p25"/>
            <p:cNvSpPr/>
            <p:nvPr/>
          </p:nvSpPr>
          <p:spPr>
            <a:xfrm rot="10800000" flipH="1">
              <a:off x="4312517" y="466828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0" name="Google Shape;740;p25"/>
            <p:cNvSpPr/>
            <p:nvPr/>
          </p:nvSpPr>
          <p:spPr>
            <a:xfrm rot="10800000" flipH="1">
              <a:off x="-89101" y="-110955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1" name="Google Shape;741;p25"/>
            <p:cNvSpPr/>
            <p:nvPr/>
          </p:nvSpPr>
          <p:spPr>
            <a:xfrm rot="10800000" flipH="1">
              <a:off x="2774626" y="-110972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2" name="Google Shape;742;p25"/>
            <p:cNvSpPr/>
            <p:nvPr/>
          </p:nvSpPr>
          <p:spPr>
            <a:xfrm rot="10800000" flipH="1">
              <a:off x="8048796" y="-111212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3" name="Google Shape;743;p25"/>
            <p:cNvSpPr/>
            <p:nvPr/>
          </p:nvSpPr>
          <p:spPr>
            <a:xfrm rot="10800000" flipH="1">
              <a:off x="4946282" y="-11104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4" name="Google Shape;744;p25"/>
            <p:cNvSpPr/>
            <p:nvPr/>
          </p:nvSpPr>
          <p:spPr>
            <a:xfrm rot="10800000" flipH="1">
              <a:off x="5076700" y="6675805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5" name="Google Shape;745;p25"/>
            <p:cNvSpPr/>
            <p:nvPr/>
          </p:nvSpPr>
          <p:spPr>
            <a:xfrm rot="10800000" flipH="1">
              <a:off x="-97224" y="6218723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746" name="Google Shape;746;p25"/>
            <p:cNvGrpSpPr/>
            <p:nvPr/>
          </p:nvGrpSpPr>
          <p:grpSpPr>
            <a:xfrm>
              <a:off x="-97224" y="5478166"/>
              <a:ext cx="9377821" cy="2147740"/>
              <a:chOff x="-97224" y="3080778"/>
              <a:chExt cx="9377821" cy="2147740"/>
            </a:xfrm>
          </p:grpSpPr>
          <p:sp>
            <p:nvSpPr>
              <p:cNvPr id="747" name="Google Shape;747;p25"/>
              <p:cNvSpPr/>
              <p:nvPr/>
            </p:nvSpPr>
            <p:spPr>
              <a:xfrm rot="10800000" flipH="1">
                <a:off x="-89101" y="30807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748" name="Google Shape;748;p25"/>
              <p:cNvSpPr/>
              <p:nvPr/>
            </p:nvSpPr>
            <p:spPr>
              <a:xfrm rot="10800000" flipH="1">
                <a:off x="-97224" y="31378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749" name="Google Shape;749;p25"/>
            <p:cNvSpPr/>
            <p:nvPr/>
          </p:nvSpPr>
          <p:spPr>
            <a:xfrm rot="10800000" flipH="1">
              <a:off x="-97224" y="4299431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0" name="Google Shape;750;p25"/>
            <p:cNvSpPr/>
            <p:nvPr/>
          </p:nvSpPr>
          <p:spPr>
            <a:xfrm rot="10800000" flipH="1">
              <a:off x="-97184" y="4699471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1" name="Google Shape;751;p25"/>
            <p:cNvSpPr/>
            <p:nvPr/>
          </p:nvSpPr>
          <p:spPr>
            <a:xfrm rot="10800000" flipH="1">
              <a:off x="-97104" y="3339961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2" name="Google Shape;752;p25"/>
            <p:cNvSpPr/>
            <p:nvPr/>
          </p:nvSpPr>
          <p:spPr>
            <a:xfrm rot="10800000" flipH="1">
              <a:off x="-97264" y="2923520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3" name="Google Shape;753;p25"/>
            <p:cNvSpPr/>
            <p:nvPr/>
          </p:nvSpPr>
          <p:spPr>
            <a:xfrm rot="10800000" flipH="1">
              <a:off x="-97184" y="1396488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4" name="Google Shape;754;p25"/>
            <p:cNvSpPr/>
            <p:nvPr/>
          </p:nvSpPr>
          <p:spPr>
            <a:xfrm rot="10800000" flipH="1">
              <a:off x="4303273" y="495842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5" name="Google Shape;755;p25"/>
            <p:cNvSpPr/>
            <p:nvPr/>
          </p:nvSpPr>
          <p:spPr>
            <a:xfrm rot="10800000" flipH="1">
              <a:off x="-97184" y="-54810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6" name="Google Shape;756;p25"/>
            <p:cNvSpPr/>
            <p:nvPr/>
          </p:nvSpPr>
          <p:spPr>
            <a:xfrm rot="10800000" flipH="1">
              <a:off x="2768223" y="-54827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7" name="Google Shape;757;p25"/>
            <p:cNvSpPr/>
            <p:nvPr/>
          </p:nvSpPr>
          <p:spPr>
            <a:xfrm rot="10800000" flipH="1">
              <a:off x="4932235" y="-54856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8" name="Google Shape;758;p25"/>
            <p:cNvSpPr/>
            <p:nvPr/>
          </p:nvSpPr>
          <p:spPr>
            <a:xfrm rot="10800000" flipH="1">
              <a:off x="5065015" y="6716277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759" name="Google Shape;759;p25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60" name="Google Shape;760;p25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61" name="Google Shape;761;p25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25"/>
          <p:cNvSpPr txBox="1">
            <a:spLocks noGrp="1"/>
          </p:cNvSpPr>
          <p:nvPr>
            <p:ph type="subTitle" idx="2"/>
          </p:nvPr>
        </p:nvSpPr>
        <p:spPr>
          <a:xfrm>
            <a:off x="5109217" y="1906367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hiana"/>
              <a:buNone/>
              <a:defRPr sz="2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 dirty="0"/>
          </a:p>
        </p:txBody>
      </p:sp>
      <p:sp>
        <p:nvSpPr>
          <p:cNvPr id="763" name="Google Shape;763;p25"/>
          <p:cNvSpPr txBox="1">
            <a:spLocks noGrp="1"/>
          </p:cNvSpPr>
          <p:nvPr>
            <p:ph type="subTitle" idx="3"/>
          </p:nvPr>
        </p:nvSpPr>
        <p:spPr>
          <a:xfrm>
            <a:off x="5109217" y="2511872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4" name="Google Shape;764;p25"/>
          <p:cNvSpPr txBox="1">
            <a:spLocks noGrp="1"/>
          </p:cNvSpPr>
          <p:nvPr>
            <p:ph type="subTitle" idx="4"/>
          </p:nvPr>
        </p:nvSpPr>
        <p:spPr>
          <a:xfrm>
            <a:off x="5109217" y="4932733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hiana"/>
              <a:buNone/>
              <a:defRPr sz="2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 dirty="0"/>
          </a:p>
        </p:txBody>
      </p:sp>
      <p:sp>
        <p:nvSpPr>
          <p:cNvPr id="765" name="Google Shape;765;p25"/>
          <p:cNvSpPr txBox="1">
            <a:spLocks noGrp="1"/>
          </p:cNvSpPr>
          <p:nvPr>
            <p:ph type="subTitle" idx="5"/>
          </p:nvPr>
        </p:nvSpPr>
        <p:spPr>
          <a:xfrm>
            <a:off x="5109217" y="5538239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6" name="Google Shape;766;p25"/>
          <p:cNvSpPr txBox="1">
            <a:spLocks noGrp="1"/>
          </p:cNvSpPr>
          <p:nvPr>
            <p:ph type="subTitle" idx="6"/>
          </p:nvPr>
        </p:nvSpPr>
        <p:spPr>
          <a:xfrm>
            <a:off x="5109217" y="3419533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hiana"/>
              <a:buNone/>
              <a:defRPr sz="2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 dirty="0"/>
          </a:p>
        </p:txBody>
      </p:sp>
      <p:sp>
        <p:nvSpPr>
          <p:cNvPr id="767" name="Google Shape;767;p25"/>
          <p:cNvSpPr txBox="1">
            <a:spLocks noGrp="1"/>
          </p:cNvSpPr>
          <p:nvPr>
            <p:ph type="subTitle" idx="7"/>
          </p:nvPr>
        </p:nvSpPr>
        <p:spPr>
          <a:xfrm>
            <a:off x="5109217" y="4025039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8" name="Google Shape;768;p2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dk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79646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6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10" name="Google Shape;10;p2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24" name="Google Shape;24;p2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25" name="Google Shape;25;p2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27" name="Google Shape;27;p2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7" name="Google Shape;37;p2"/>
          <p:cNvSpPr/>
          <p:nvPr/>
        </p:nvSpPr>
        <p:spPr>
          <a:xfrm>
            <a:off x="2435833" y="1009400"/>
            <a:ext cx="7429600" cy="494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" name="Google Shape;38;p2"/>
          <p:cNvSpPr/>
          <p:nvPr/>
        </p:nvSpPr>
        <p:spPr>
          <a:xfrm>
            <a:off x="2334233" y="907788"/>
            <a:ext cx="7429600" cy="4940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" name="Google Shape;39;p2"/>
          <p:cNvSpPr txBox="1">
            <a:spLocks noGrp="1"/>
          </p:cNvSpPr>
          <p:nvPr>
            <p:ph type="ctrTitle"/>
          </p:nvPr>
        </p:nvSpPr>
        <p:spPr>
          <a:xfrm>
            <a:off x="3058533" y="987900"/>
            <a:ext cx="6090000" cy="39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>
                <a:solidFill>
                  <a:srgbClr val="191919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 dirty="0"/>
          </a:p>
        </p:txBody>
      </p:sp>
      <p:sp>
        <p:nvSpPr>
          <p:cNvPr id="40" name="Google Shape;40;p2"/>
          <p:cNvSpPr txBox="1">
            <a:spLocks noGrp="1"/>
          </p:cNvSpPr>
          <p:nvPr>
            <p:ph type="subTitle" idx="1"/>
          </p:nvPr>
        </p:nvSpPr>
        <p:spPr>
          <a:xfrm>
            <a:off x="3058367" y="5007833"/>
            <a:ext cx="6090000" cy="5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83410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4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3"/>
          <p:cNvGrpSpPr/>
          <p:nvPr/>
        </p:nvGrpSpPr>
        <p:grpSpPr>
          <a:xfrm>
            <a:off x="-129685" y="-3141600"/>
            <a:ext cx="12690592" cy="10316157"/>
            <a:chOff x="-97264" y="-2356200"/>
            <a:chExt cx="9517944" cy="7737118"/>
          </a:xfrm>
        </p:grpSpPr>
        <p:sp>
          <p:nvSpPr>
            <p:cNvPr id="43" name="Google Shape;43;p3"/>
            <p:cNvSpPr/>
            <p:nvPr/>
          </p:nvSpPr>
          <p:spPr>
            <a:xfrm rot="10800000" flipH="1">
              <a:off x="-89101" y="39173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" name="Google Shape;44;p3"/>
            <p:cNvSpPr/>
            <p:nvPr/>
          </p:nvSpPr>
          <p:spPr>
            <a:xfrm rot="10800000" flipH="1">
              <a:off x="-89221" y="19980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" name="Google Shape;45;p3"/>
            <p:cNvSpPr/>
            <p:nvPr/>
          </p:nvSpPr>
          <p:spPr>
            <a:xfrm rot="10800000" flipH="1">
              <a:off x="-89101" y="23981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" name="Google Shape;46;p3"/>
            <p:cNvSpPr/>
            <p:nvPr/>
          </p:nvSpPr>
          <p:spPr>
            <a:xfrm rot="10800000" flipH="1">
              <a:off x="-89101" y="10412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7" name="Google Shape;47;p3"/>
            <p:cNvSpPr/>
            <p:nvPr/>
          </p:nvSpPr>
          <p:spPr>
            <a:xfrm rot="10800000" flipH="1">
              <a:off x="-88861" y="6222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" name="Google Shape;48;p3"/>
            <p:cNvSpPr/>
            <p:nvPr/>
          </p:nvSpPr>
          <p:spPr>
            <a:xfrm rot="10800000" flipH="1">
              <a:off x="-89101" y="-7876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" name="Google Shape;49;p3"/>
            <p:cNvSpPr/>
            <p:nvPr/>
          </p:nvSpPr>
          <p:spPr>
            <a:xfrm rot="10800000" flipH="1">
              <a:off x="-89101" y="-9050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" name="Google Shape;50;p3"/>
            <p:cNvSpPr/>
            <p:nvPr/>
          </p:nvSpPr>
          <p:spPr>
            <a:xfrm rot="10800000" flipH="1">
              <a:off x="4312517" y="-17781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" name="Google Shape;51;p3"/>
            <p:cNvSpPr/>
            <p:nvPr/>
          </p:nvSpPr>
          <p:spPr>
            <a:xfrm rot="10800000" flipH="1">
              <a:off x="-89101" y="-23559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" name="Google Shape;52;p3"/>
            <p:cNvSpPr/>
            <p:nvPr/>
          </p:nvSpPr>
          <p:spPr>
            <a:xfrm rot="10800000" flipH="1">
              <a:off x="2774626" y="-23559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" name="Google Shape;53;p3"/>
            <p:cNvSpPr/>
            <p:nvPr/>
          </p:nvSpPr>
          <p:spPr>
            <a:xfrm rot="10800000" flipH="1">
              <a:off x="8048796" y="-23562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" name="Google Shape;54;p3"/>
            <p:cNvSpPr/>
            <p:nvPr/>
          </p:nvSpPr>
          <p:spPr>
            <a:xfrm rot="10800000" flipH="1">
              <a:off x="4946282" y="-23560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" name="Google Shape;55;p3"/>
            <p:cNvSpPr/>
            <p:nvPr/>
          </p:nvSpPr>
          <p:spPr>
            <a:xfrm rot="10800000" flipH="1">
              <a:off x="5076700" y="44308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" name="Google Shape;56;p3"/>
            <p:cNvSpPr/>
            <p:nvPr/>
          </p:nvSpPr>
          <p:spPr>
            <a:xfrm rot="10800000" flipH="1">
              <a:off x="-97224" y="39737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57" name="Google Shape;57;p3"/>
            <p:cNvGrpSpPr/>
            <p:nvPr/>
          </p:nvGrpSpPr>
          <p:grpSpPr>
            <a:xfrm>
              <a:off x="-97224" y="3233178"/>
              <a:ext cx="9377821" cy="2147740"/>
              <a:chOff x="-97224" y="3233178"/>
              <a:chExt cx="9377821" cy="2147740"/>
            </a:xfrm>
          </p:grpSpPr>
          <p:sp>
            <p:nvSpPr>
              <p:cNvPr id="58" name="Google Shape;58;p3"/>
              <p:cNvSpPr/>
              <p:nvPr/>
            </p:nvSpPr>
            <p:spPr>
              <a:xfrm rot="10800000" flipH="1">
                <a:off x="-89101" y="32331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C44253">
                  <a:alpha val="35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 rot="10800000" flipH="1">
                <a:off x="-97224" y="32902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60" name="Google Shape;60;p3"/>
            <p:cNvSpPr/>
            <p:nvPr/>
          </p:nvSpPr>
          <p:spPr>
            <a:xfrm rot="10800000" flipH="1">
              <a:off x="-97224" y="20544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" name="Google Shape;61;p3"/>
            <p:cNvSpPr/>
            <p:nvPr/>
          </p:nvSpPr>
          <p:spPr>
            <a:xfrm rot="10800000" flipH="1">
              <a:off x="-97184" y="24544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" name="Google Shape;62;p3"/>
            <p:cNvSpPr/>
            <p:nvPr/>
          </p:nvSpPr>
          <p:spPr>
            <a:xfrm rot="10800000" flipH="1">
              <a:off x="-97104" y="10949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" name="Google Shape;63;p3"/>
            <p:cNvSpPr/>
            <p:nvPr/>
          </p:nvSpPr>
          <p:spPr>
            <a:xfrm rot="10800000" flipH="1">
              <a:off x="-97264" y="6785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" name="Google Shape;64;p3"/>
            <p:cNvSpPr/>
            <p:nvPr/>
          </p:nvSpPr>
          <p:spPr>
            <a:xfrm rot="10800000" flipH="1">
              <a:off x="-97184" y="-8485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" name="Google Shape;65;p3"/>
            <p:cNvSpPr/>
            <p:nvPr/>
          </p:nvSpPr>
          <p:spPr>
            <a:xfrm rot="10800000" flipH="1">
              <a:off x="4303273" y="-17491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" name="Google Shape;66;p3"/>
            <p:cNvSpPr/>
            <p:nvPr/>
          </p:nvSpPr>
          <p:spPr>
            <a:xfrm rot="10800000" flipH="1">
              <a:off x="-97184" y="-22997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" name="Google Shape;67;p3"/>
            <p:cNvSpPr/>
            <p:nvPr/>
          </p:nvSpPr>
          <p:spPr>
            <a:xfrm rot="10800000" flipH="1">
              <a:off x="2768223" y="-22998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" name="Google Shape;68;p3"/>
            <p:cNvSpPr/>
            <p:nvPr/>
          </p:nvSpPr>
          <p:spPr>
            <a:xfrm rot="10800000" flipH="1">
              <a:off x="4932235" y="-22998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" name="Google Shape;69;p3"/>
            <p:cNvSpPr/>
            <p:nvPr/>
          </p:nvSpPr>
          <p:spPr>
            <a:xfrm rot="10800000" flipH="1">
              <a:off x="5065015" y="44712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70" name="Google Shape;70;p3"/>
          <p:cNvSpPr/>
          <p:nvPr/>
        </p:nvSpPr>
        <p:spPr>
          <a:xfrm>
            <a:off x="1891133" y="483667"/>
            <a:ext cx="85520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1" name="Google Shape;71;p3"/>
          <p:cNvSpPr/>
          <p:nvPr/>
        </p:nvSpPr>
        <p:spPr>
          <a:xfrm>
            <a:off x="1748867" y="362167"/>
            <a:ext cx="85520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2" name="Google Shape;72;p3"/>
          <p:cNvSpPr txBox="1">
            <a:spLocks noGrp="1"/>
          </p:cNvSpPr>
          <p:nvPr>
            <p:ph type="title"/>
          </p:nvPr>
        </p:nvSpPr>
        <p:spPr>
          <a:xfrm>
            <a:off x="3189184" y="2971533"/>
            <a:ext cx="5813600" cy="28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73" name="Google Shape;73;p3"/>
          <p:cNvSpPr txBox="1">
            <a:spLocks noGrp="1"/>
          </p:cNvSpPr>
          <p:nvPr>
            <p:ph type="title" idx="2" hasCustomPrompt="1"/>
          </p:nvPr>
        </p:nvSpPr>
        <p:spPr>
          <a:xfrm>
            <a:off x="4885600" y="1163967"/>
            <a:ext cx="242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rPr dirty="0"/>
              <a:t>xx%</a:t>
            </a:r>
          </a:p>
        </p:txBody>
      </p:sp>
      <p:sp>
        <p:nvSpPr>
          <p:cNvPr id="74" name="Google Shape;74;p3"/>
          <p:cNvSpPr txBox="1">
            <a:spLocks noGrp="1"/>
          </p:cNvSpPr>
          <p:nvPr>
            <p:ph type="subTitle" idx="1"/>
          </p:nvPr>
        </p:nvSpPr>
        <p:spPr>
          <a:xfrm>
            <a:off x="3189217" y="5445200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111521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l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4"/>
          <p:cNvGrpSpPr/>
          <p:nvPr/>
        </p:nvGrpSpPr>
        <p:grpSpPr>
          <a:xfrm>
            <a:off x="-332885" y="-3243200"/>
            <a:ext cx="12690592" cy="10316157"/>
            <a:chOff x="-249664" y="-2432400"/>
            <a:chExt cx="9517944" cy="7737118"/>
          </a:xfrm>
        </p:grpSpPr>
        <p:sp>
          <p:nvSpPr>
            <p:cNvPr id="77" name="Google Shape;77;p4"/>
            <p:cNvSpPr/>
            <p:nvPr/>
          </p:nvSpPr>
          <p:spPr>
            <a:xfrm flipH="1">
              <a:off x="5274613" y="-18170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" name="Google Shape;78;p4"/>
            <p:cNvSpPr/>
            <p:nvPr/>
          </p:nvSpPr>
          <p:spPr>
            <a:xfrm flipH="1">
              <a:off x="873769" y="-8694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" name="Google Shape;79;p4"/>
            <p:cNvSpPr/>
            <p:nvPr/>
          </p:nvSpPr>
          <p:spPr>
            <a:xfrm flipH="1">
              <a:off x="8440438" y="2357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" name="Google Shape;80;p4"/>
            <p:cNvSpPr/>
            <p:nvPr/>
          </p:nvSpPr>
          <p:spPr>
            <a:xfrm flipH="1">
              <a:off x="-101578" y="-1051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" name="Google Shape;81;p4"/>
            <p:cNvSpPr/>
            <p:nvPr/>
          </p:nvSpPr>
          <p:spPr>
            <a:xfrm flipH="1">
              <a:off x="4106062" y="13107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" name="Google Shape;82;p4"/>
            <p:cNvSpPr/>
            <p:nvPr/>
          </p:nvSpPr>
          <p:spPr>
            <a:xfrm flipH="1">
              <a:off x="8310181" y="32768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" name="Google Shape;83;p4"/>
            <p:cNvSpPr/>
            <p:nvPr/>
          </p:nvSpPr>
          <p:spPr>
            <a:xfrm flipH="1">
              <a:off x="-101698" y="16357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" name="Google Shape;84;p4"/>
            <p:cNvSpPr/>
            <p:nvPr/>
          </p:nvSpPr>
          <p:spPr>
            <a:xfrm flipH="1">
              <a:off x="-101671" y="25503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" name="Google Shape;85;p4"/>
            <p:cNvSpPr/>
            <p:nvPr/>
          </p:nvSpPr>
          <p:spPr>
            <a:xfrm flipH="1">
              <a:off x="4680754" y="33321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" name="Google Shape;86;p4"/>
            <p:cNvSpPr/>
            <p:nvPr/>
          </p:nvSpPr>
          <p:spPr>
            <a:xfrm flipH="1">
              <a:off x="2076941" y="45920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" name="Google Shape;87;p4"/>
            <p:cNvSpPr/>
            <p:nvPr/>
          </p:nvSpPr>
          <p:spPr>
            <a:xfrm flipH="1">
              <a:off x="463812" y="45878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" name="Google Shape;88;p4"/>
            <p:cNvSpPr/>
            <p:nvPr/>
          </p:nvSpPr>
          <p:spPr>
            <a:xfrm flipH="1">
              <a:off x="-101598" y="37572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" name="Google Shape;89;p4"/>
            <p:cNvSpPr/>
            <p:nvPr/>
          </p:nvSpPr>
          <p:spPr>
            <a:xfrm flipH="1">
              <a:off x="-241581" y="-22783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" name="Google Shape;90;p4"/>
            <p:cNvSpPr/>
            <p:nvPr/>
          </p:nvSpPr>
          <p:spPr>
            <a:xfrm flipH="1">
              <a:off x="5272212" y="-18894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91" name="Google Shape;91;p4"/>
            <p:cNvGrpSpPr/>
            <p:nvPr/>
          </p:nvGrpSpPr>
          <p:grpSpPr>
            <a:xfrm>
              <a:off x="-109581" y="-2432400"/>
              <a:ext cx="9377821" cy="2147740"/>
              <a:chOff x="-109581" y="-2432400"/>
              <a:chExt cx="9377821" cy="2147740"/>
            </a:xfrm>
          </p:grpSpPr>
          <p:sp>
            <p:nvSpPr>
              <p:cNvPr id="92" name="Google Shape;92;p4"/>
              <p:cNvSpPr/>
              <p:nvPr/>
            </p:nvSpPr>
            <p:spPr>
              <a:xfrm flipH="1">
                <a:off x="-101698" y="-23598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93" name="Google Shape;93;p4"/>
              <p:cNvSpPr/>
              <p:nvPr/>
            </p:nvSpPr>
            <p:spPr>
              <a:xfrm flipH="1">
                <a:off x="-109581" y="-24324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94" name="Google Shape;94;p4"/>
            <p:cNvSpPr/>
            <p:nvPr/>
          </p:nvSpPr>
          <p:spPr>
            <a:xfrm flipH="1">
              <a:off x="900741" y="-9420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" name="Google Shape;95;p4"/>
            <p:cNvSpPr/>
            <p:nvPr/>
          </p:nvSpPr>
          <p:spPr>
            <a:xfrm flipH="1">
              <a:off x="8460887" y="1633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" name="Google Shape;96;p4"/>
            <p:cNvSpPr/>
            <p:nvPr/>
          </p:nvSpPr>
          <p:spPr>
            <a:xfrm flipH="1">
              <a:off x="-109741" y="-1818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" name="Google Shape;97;p4"/>
            <p:cNvSpPr/>
            <p:nvPr/>
          </p:nvSpPr>
          <p:spPr>
            <a:xfrm flipH="1">
              <a:off x="4096338" y="12382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" name="Google Shape;98;p4"/>
            <p:cNvSpPr/>
            <p:nvPr/>
          </p:nvSpPr>
          <p:spPr>
            <a:xfrm flipH="1">
              <a:off x="-109821" y="15632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" name="Google Shape;99;p4"/>
            <p:cNvSpPr/>
            <p:nvPr/>
          </p:nvSpPr>
          <p:spPr>
            <a:xfrm flipH="1">
              <a:off x="-109714" y="24777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" name="Google Shape;100;p4"/>
            <p:cNvSpPr/>
            <p:nvPr/>
          </p:nvSpPr>
          <p:spPr>
            <a:xfrm flipH="1">
              <a:off x="4794603" y="32596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" name="Google Shape;101;p4"/>
            <p:cNvSpPr/>
            <p:nvPr/>
          </p:nvSpPr>
          <p:spPr>
            <a:xfrm flipH="1">
              <a:off x="2067336" y="45196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" name="Google Shape;102;p4"/>
            <p:cNvSpPr/>
            <p:nvPr/>
          </p:nvSpPr>
          <p:spPr>
            <a:xfrm flipH="1">
              <a:off x="-109641" y="36849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" name="Google Shape;103;p4"/>
            <p:cNvSpPr/>
            <p:nvPr/>
          </p:nvSpPr>
          <p:spPr>
            <a:xfrm flipH="1">
              <a:off x="-249664" y="-23305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04" name="Google Shape;104;p4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5" name="Google Shape;105;p4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07" name="Google Shape;107;p4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78" lvl="1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566" lvl="2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754" lvl="3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5943" lvl="4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132" lvl="5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320" lvl="6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509" lvl="7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697" lvl="8" indent="-317492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69978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6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5"/>
          <p:cNvGrpSpPr/>
          <p:nvPr/>
        </p:nvGrpSpPr>
        <p:grpSpPr>
          <a:xfrm>
            <a:off x="-129685" y="-2227200"/>
            <a:ext cx="12690592" cy="10316157"/>
            <a:chOff x="-97264" y="-1670400"/>
            <a:chExt cx="9517944" cy="7737118"/>
          </a:xfrm>
        </p:grpSpPr>
        <p:sp>
          <p:nvSpPr>
            <p:cNvPr id="110" name="Google Shape;110;p5"/>
            <p:cNvSpPr/>
            <p:nvPr/>
          </p:nvSpPr>
          <p:spPr>
            <a:xfrm rot="10800000" flipH="1">
              <a:off x="-89101" y="46031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" name="Google Shape;111;p5"/>
            <p:cNvSpPr/>
            <p:nvPr/>
          </p:nvSpPr>
          <p:spPr>
            <a:xfrm rot="10800000" flipH="1">
              <a:off x="-89221" y="26838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" name="Google Shape;112;p5"/>
            <p:cNvSpPr/>
            <p:nvPr/>
          </p:nvSpPr>
          <p:spPr>
            <a:xfrm rot="10800000" flipH="1">
              <a:off x="-89101" y="30839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" name="Google Shape;113;p5"/>
            <p:cNvSpPr/>
            <p:nvPr/>
          </p:nvSpPr>
          <p:spPr>
            <a:xfrm rot="10800000" flipH="1">
              <a:off x="-89101" y="17270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" name="Google Shape;114;p5"/>
            <p:cNvSpPr/>
            <p:nvPr/>
          </p:nvSpPr>
          <p:spPr>
            <a:xfrm rot="10800000" flipH="1">
              <a:off x="-88861" y="13080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5" name="Google Shape;115;p5"/>
            <p:cNvSpPr/>
            <p:nvPr/>
          </p:nvSpPr>
          <p:spPr>
            <a:xfrm rot="10800000" flipH="1">
              <a:off x="-89101" y="-1018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" name="Google Shape;116;p5"/>
            <p:cNvSpPr/>
            <p:nvPr/>
          </p:nvSpPr>
          <p:spPr>
            <a:xfrm rot="10800000" flipH="1">
              <a:off x="-89101" y="-2192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" name="Google Shape;117;p5"/>
            <p:cNvSpPr/>
            <p:nvPr/>
          </p:nvSpPr>
          <p:spPr>
            <a:xfrm rot="10800000" flipH="1">
              <a:off x="4312517" y="-10923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" name="Google Shape;118;p5"/>
            <p:cNvSpPr/>
            <p:nvPr/>
          </p:nvSpPr>
          <p:spPr>
            <a:xfrm rot="10800000" flipH="1">
              <a:off x="-89101" y="-16701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" name="Google Shape;119;p5"/>
            <p:cNvSpPr/>
            <p:nvPr/>
          </p:nvSpPr>
          <p:spPr>
            <a:xfrm rot="10800000" flipH="1">
              <a:off x="2774626" y="-16701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" name="Google Shape;120;p5"/>
            <p:cNvSpPr/>
            <p:nvPr/>
          </p:nvSpPr>
          <p:spPr>
            <a:xfrm rot="10800000" flipH="1">
              <a:off x="8048796" y="-16704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" name="Google Shape;121;p5"/>
            <p:cNvSpPr/>
            <p:nvPr/>
          </p:nvSpPr>
          <p:spPr>
            <a:xfrm rot="10800000" flipH="1">
              <a:off x="4946282" y="-16702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2" name="Google Shape;122;p5"/>
            <p:cNvSpPr/>
            <p:nvPr/>
          </p:nvSpPr>
          <p:spPr>
            <a:xfrm rot="10800000" flipH="1">
              <a:off x="5076700" y="51166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" name="Google Shape;123;p5"/>
            <p:cNvSpPr/>
            <p:nvPr/>
          </p:nvSpPr>
          <p:spPr>
            <a:xfrm rot="10800000" flipH="1">
              <a:off x="-97224" y="46595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24" name="Google Shape;124;p5"/>
            <p:cNvGrpSpPr/>
            <p:nvPr/>
          </p:nvGrpSpPr>
          <p:grpSpPr>
            <a:xfrm>
              <a:off x="-97224" y="3918978"/>
              <a:ext cx="9377821" cy="2147740"/>
              <a:chOff x="-97224" y="3918978"/>
              <a:chExt cx="9377821" cy="2147740"/>
            </a:xfrm>
          </p:grpSpPr>
          <p:sp>
            <p:nvSpPr>
              <p:cNvPr id="125" name="Google Shape;125;p5"/>
              <p:cNvSpPr/>
              <p:nvPr/>
            </p:nvSpPr>
            <p:spPr>
              <a:xfrm rot="10800000" flipH="1">
                <a:off x="-89101" y="39189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 rot="10800000" flipH="1">
                <a:off x="-97224" y="39760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27" name="Google Shape;127;p5"/>
            <p:cNvSpPr/>
            <p:nvPr/>
          </p:nvSpPr>
          <p:spPr>
            <a:xfrm rot="10800000" flipH="1">
              <a:off x="-97224" y="27402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8" name="Google Shape;128;p5"/>
            <p:cNvSpPr/>
            <p:nvPr/>
          </p:nvSpPr>
          <p:spPr>
            <a:xfrm rot="10800000" flipH="1">
              <a:off x="-97184" y="31402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9" name="Google Shape;129;p5"/>
            <p:cNvSpPr/>
            <p:nvPr/>
          </p:nvSpPr>
          <p:spPr>
            <a:xfrm rot="10800000" flipH="1">
              <a:off x="-97104" y="17807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" name="Google Shape;130;p5"/>
            <p:cNvSpPr/>
            <p:nvPr/>
          </p:nvSpPr>
          <p:spPr>
            <a:xfrm rot="10800000" flipH="1">
              <a:off x="-97264" y="13643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" name="Google Shape;131;p5"/>
            <p:cNvSpPr/>
            <p:nvPr/>
          </p:nvSpPr>
          <p:spPr>
            <a:xfrm rot="10800000" flipH="1">
              <a:off x="-97184" y="-1627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" name="Google Shape;132;p5"/>
            <p:cNvSpPr/>
            <p:nvPr/>
          </p:nvSpPr>
          <p:spPr>
            <a:xfrm rot="10800000" flipH="1">
              <a:off x="4303273" y="-10633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" name="Google Shape;133;p5"/>
            <p:cNvSpPr/>
            <p:nvPr/>
          </p:nvSpPr>
          <p:spPr>
            <a:xfrm rot="10800000" flipH="1">
              <a:off x="-97184" y="-16139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" name="Google Shape;134;p5"/>
            <p:cNvSpPr/>
            <p:nvPr/>
          </p:nvSpPr>
          <p:spPr>
            <a:xfrm rot="10800000" flipH="1">
              <a:off x="2768223" y="-16140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" name="Google Shape;135;p5"/>
            <p:cNvSpPr/>
            <p:nvPr/>
          </p:nvSpPr>
          <p:spPr>
            <a:xfrm rot="10800000" flipH="1">
              <a:off x="4932235" y="-16140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6" name="Google Shape;136;p5"/>
            <p:cNvSpPr/>
            <p:nvPr/>
          </p:nvSpPr>
          <p:spPr>
            <a:xfrm rot="10800000" flipH="1">
              <a:off x="5065015" y="51570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37" name="Google Shape;137;p5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8" name="Google Shape;138;p5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9" name="Google Shape;139;p5"/>
          <p:cNvSpPr txBox="1">
            <a:spLocks noGrp="1"/>
          </p:cNvSpPr>
          <p:nvPr>
            <p:ph type="subTitle" idx="1"/>
          </p:nvPr>
        </p:nvSpPr>
        <p:spPr>
          <a:xfrm>
            <a:off x="960000" y="2162167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hiana"/>
              <a:buNone/>
              <a:defRPr sz="2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 dirty="0"/>
          </a:p>
        </p:txBody>
      </p:sp>
      <p:sp>
        <p:nvSpPr>
          <p:cNvPr id="140" name="Google Shape;140;p5"/>
          <p:cNvSpPr txBox="1">
            <a:spLocks noGrp="1"/>
          </p:cNvSpPr>
          <p:nvPr>
            <p:ph type="subTitle" idx="2"/>
          </p:nvPr>
        </p:nvSpPr>
        <p:spPr>
          <a:xfrm>
            <a:off x="960000" y="4368100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hiana"/>
              <a:buNone/>
              <a:defRPr sz="2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 dirty="0"/>
          </a:p>
        </p:txBody>
      </p:sp>
      <p:sp>
        <p:nvSpPr>
          <p:cNvPr id="141" name="Google Shape;141;p5"/>
          <p:cNvSpPr txBox="1">
            <a:spLocks noGrp="1"/>
          </p:cNvSpPr>
          <p:nvPr>
            <p:ph type="subTitle" idx="3"/>
          </p:nvPr>
        </p:nvSpPr>
        <p:spPr>
          <a:xfrm>
            <a:off x="960000" y="2767681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2" name="Google Shape;142;p5"/>
          <p:cNvSpPr txBox="1">
            <a:spLocks noGrp="1"/>
          </p:cNvSpPr>
          <p:nvPr>
            <p:ph type="subTitle" idx="4"/>
          </p:nvPr>
        </p:nvSpPr>
        <p:spPr>
          <a:xfrm>
            <a:off x="960000" y="4973615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3" name="Google Shape;143;p5"/>
          <p:cNvSpPr txBox="1">
            <a:spLocks noGrp="1"/>
          </p:cNvSpPr>
          <p:nvPr>
            <p:ph type="subTitle" idx="5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4" name="Google Shape;144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46948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6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6"/>
          <p:cNvGrpSpPr/>
          <p:nvPr/>
        </p:nvGrpSpPr>
        <p:grpSpPr>
          <a:xfrm>
            <a:off x="-434485" y="-296800"/>
            <a:ext cx="12690592" cy="10316157"/>
            <a:chOff x="-325864" y="-222600"/>
            <a:chExt cx="9517944" cy="7737118"/>
          </a:xfrm>
        </p:grpSpPr>
        <p:sp>
          <p:nvSpPr>
            <p:cNvPr id="147" name="Google Shape;147;p6"/>
            <p:cNvSpPr/>
            <p:nvPr/>
          </p:nvSpPr>
          <p:spPr>
            <a:xfrm flipH="1">
              <a:off x="5198413" y="392757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" name="Google Shape;148;p6"/>
            <p:cNvSpPr/>
            <p:nvPr/>
          </p:nvSpPr>
          <p:spPr>
            <a:xfrm flipH="1">
              <a:off x="797569" y="134034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" name="Google Shape;149;p6"/>
            <p:cNvSpPr/>
            <p:nvPr/>
          </p:nvSpPr>
          <p:spPr>
            <a:xfrm flipH="1">
              <a:off x="8364238" y="2445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0" name="Google Shape;150;p6"/>
            <p:cNvSpPr/>
            <p:nvPr/>
          </p:nvSpPr>
          <p:spPr>
            <a:xfrm flipH="1">
              <a:off x="-177778" y="210468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" name="Google Shape;151;p6"/>
            <p:cNvSpPr/>
            <p:nvPr/>
          </p:nvSpPr>
          <p:spPr>
            <a:xfrm flipH="1">
              <a:off x="4029862" y="3520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" name="Google Shape;152;p6"/>
            <p:cNvSpPr/>
            <p:nvPr/>
          </p:nvSpPr>
          <p:spPr>
            <a:xfrm flipH="1">
              <a:off x="8233981" y="5486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" name="Google Shape;153;p6"/>
            <p:cNvSpPr/>
            <p:nvPr/>
          </p:nvSpPr>
          <p:spPr>
            <a:xfrm flipH="1">
              <a:off x="-177898" y="3845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" name="Google Shape;154;p6"/>
            <p:cNvSpPr/>
            <p:nvPr/>
          </p:nvSpPr>
          <p:spPr>
            <a:xfrm flipH="1">
              <a:off x="-177871" y="4760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" name="Google Shape;155;p6"/>
            <p:cNvSpPr/>
            <p:nvPr/>
          </p:nvSpPr>
          <p:spPr>
            <a:xfrm flipH="1">
              <a:off x="4604554" y="5541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" name="Google Shape;156;p6"/>
            <p:cNvSpPr/>
            <p:nvPr/>
          </p:nvSpPr>
          <p:spPr>
            <a:xfrm flipH="1">
              <a:off x="2000741" y="6801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7" name="Google Shape;157;p6"/>
            <p:cNvSpPr/>
            <p:nvPr/>
          </p:nvSpPr>
          <p:spPr>
            <a:xfrm flipH="1">
              <a:off x="387612" y="6797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" name="Google Shape;158;p6"/>
            <p:cNvSpPr/>
            <p:nvPr/>
          </p:nvSpPr>
          <p:spPr>
            <a:xfrm flipH="1">
              <a:off x="-177798" y="5967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" name="Google Shape;159;p6"/>
            <p:cNvSpPr/>
            <p:nvPr/>
          </p:nvSpPr>
          <p:spPr>
            <a:xfrm flipH="1">
              <a:off x="-317781" y="-68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" name="Google Shape;160;p6"/>
            <p:cNvSpPr/>
            <p:nvPr/>
          </p:nvSpPr>
          <p:spPr>
            <a:xfrm flipH="1">
              <a:off x="5196012" y="32036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61" name="Google Shape;161;p6"/>
            <p:cNvGrpSpPr/>
            <p:nvPr/>
          </p:nvGrpSpPr>
          <p:grpSpPr>
            <a:xfrm>
              <a:off x="-185781" y="-222600"/>
              <a:ext cx="9377821" cy="2147740"/>
              <a:chOff x="-185781" y="-222600"/>
              <a:chExt cx="9377821" cy="2147740"/>
            </a:xfrm>
          </p:grpSpPr>
          <p:sp>
            <p:nvSpPr>
              <p:cNvPr id="162" name="Google Shape;162;p6"/>
              <p:cNvSpPr/>
              <p:nvPr/>
            </p:nvSpPr>
            <p:spPr>
              <a:xfrm flipH="1">
                <a:off x="-177898" y="-150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63" name="Google Shape;163;p6"/>
              <p:cNvSpPr/>
              <p:nvPr/>
            </p:nvSpPr>
            <p:spPr>
              <a:xfrm flipH="1">
                <a:off x="-185781" y="-222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64" name="Google Shape;164;p6"/>
            <p:cNvSpPr/>
            <p:nvPr/>
          </p:nvSpPr>
          <p:spPr>
            <a:xfrm flipH="1">
              <a:off x="824541" y="1267712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" name="Google Shape;165;p6"/>
            <p:cNvSpPr/>
            <p:nvPr/>
          </p:nvSpPr>
          <p:spPr>
            <a:xfrm flipH="1">
              <a:off x="8384687" y="2373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" name="Google Shape;166;p6"/>
            <p:cNvSpPr/>
            <p:nvPr/>
          </p:nvSpPr>
          <p:spPr>
            <a:xfrm flipH="1">
              <a:off x="-185941" y="202793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" name="Google Shape;167;p6"/>
            <p:cNvSpPr/>
            <p:nvPr/>
          </p:nvSpPr>
          <p:spPr>
            <a:xfrm flipH="1">
              <a:off x="4020138" y="3448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" name="Google Shape;168;p6"/>
            <p:cNvSpPr/>
            <p:nvPr/>
          </p:nvSpPr>
          <p:spPr>
            <a:xfrm flipH="1">
              <a:off x="-186021" y="3773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" name="Google Shape;169;p6"/>
            <p:cNvSpPr/>
            <p:nvPr/>
          </p:nvSpPr>
          <p:spPr>
            <a:xfrm flipH="1">
              <a:off x="-185914" y="4687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" name="Google Shape;170;p6"/>
            <p:cNvSpPr/>
            <p:nvPr/>
          </p:nvSpPr>
          <p:spPr>
            <a:xfrm flipH="1">
              <a:off x="4718403" y="5469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1" name="Google Shape;171;p6"/>
            <p:cNvSpPr/>
            <p:nvPr/>
          </p:nvSpPr>
          <p:spPr>
            <a:xfrm flipH="1">
              <a:off x="1991136" y="6729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" name="Google Shape;172;p6"/>
            <p:cNvSpPr/>
            <p:nvPr/>
          </p:nvSpPr>
          <p:spPr>
            <a:xfrm flipH="1">
              <a:off x="-185841" y="5894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" name="Google Shape;173;p6"/>
            <p:cNvSpPr/>
            <p:nvPr/>
          </p:nvSpPr>
          <p:spPr>
            <a:xfrm flipH="1">
              <a:off x="-325864" y="-120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74" name="Google Shape;174;p6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5" name="Google Shape;175;p6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6" name="Google Shape;176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6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36607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6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/>
          <p:nvPr/>
        </p:nvSpPr>
        <p:spPr>
          <a:xfrm flipH="1">
            <a:off x="6931219" y="523679"/>
            <a:ext cx="5314004" cy="1131001"/>
          </a:xfrm>
          <a:custGeom>
            <a:avLst/>
            <a:gdLst/>
            <a:ahLst/>
            <a:cxnLst/>
            <a:rect l="l" t="t" r="r" b="b"/>
            <a:pathLst>
              <a:path w="99594" h="21197" extrusionOk="0">
                <a:moveTo>
                  <a:pt x="65021" y="0"/>
                </a:moveTo>
                <a:cubicBezTo>
                  <a:pt x="64434" y="0"/>
                  <a:pt x="63848" y="10"/>
                  <a:pt x="63260" y="29"/>
                </a:cubicBezTo>
                <a:cubicBezTo>
                  <a:pt x="57732" y="207"/>
                  <a:pt x="52245" y="1096"/>
                  <a:pt x="46816" y="2389"/>
                </a:cubicBezTo>
                <a:cubicBezTo>
                  <a:pt x="41611" y="3631"/>
                  <a:pt x="36750" y="6060"/>
                  <a:pt x="31830" y="8475"/>
                </a:cubicBezTo>
                <a:cubicBezTo>
                  <a:pt x="27244" y="10725"/>
                  <a:pt x="22624" y="12692"/>
                  <a:pt x="17724" y="13463"/>
                </a:cubicBezTo>
                <a:cubicBezTo>
                  <a:pt x="15802" y="13765"/>
                  <a:pt x="13860" y="13942"/>
                  <a:pt x="11920" y="13942"/>
                </a:cubicBezTo>
                <a:cubicBezTo>
                  <a:pt x="10234" y="13942"/>
                  <a:pt x="8549" y="13808"/>
                  <a:pt x="6879" y="13505"/>
                </a:cubicBezTo>
                <a:cubicBezTo>
                  <a:pt x="4515" y="13077"/>
                  <a:pt x="2162" y="12285"/>
                  <a:pt x="0" y="10984"/>
                </a:cubicBezTo>
                <a:lnTo>
                  <a:pt x="0" y="18944"/>
                </a:lnTo>
                <a:cubicBezTo>
                  <a:pt x="1762" y="19024"/>
                  <a:pt x="3523" y="19075"/>
                  <a:pt x="5283" y="19075"/>
                </a:cubicBezTo>
                <a:cubicBezTo>
                  <a:pt x="9227" y="19075"/>
                  <a:pt x="13162" y="18820"/>
                  <a:pt x="17071" y="18072"/>
                </a:cubicBezTo>
                <a:cubicBezTo>
                  <a:pt x="21981" y="17133"/>
                  <a:pt x="26589" y="15270"/>
                  <a:pt x="30996" y="12374"/>
                </a:cubicBezTo>
                <a:cubicBezTo>
                  <a:pt x="33739" y="10570"/>
                  <a:pt x="36781" y="9886"/>
                  <a:pt x="39837" y="9886"/>
                </a:cubicBezTo>
                <a:cubicBezTo>
                  <a:pt x="40660" y="9886"/>
                  <a:pt x="41484" y="9936"/>
                  <a:pt x="42304" y="10026"/>
                </a:cubicBezTo>
                <a:cubicBezTo>
                  <a:pt x="50992" y="10985"/>
                  <a:pt x="59004" y="15789"/>
                  <a:pt x="67420" y="18291"/>
                </a:cubicBezTo>
                <a:cubicBezTo>
                  <a:pt x="72853" y="19907"/>
                  <a:pt x="78486" y="20812"/>
                  <a:pt x="84058" y="21107"/>
                </a:cubicBezTo>
                <a:cubicBezTo>
                  <a:pt x="85055" y="21160"/>
                  <a:pt x="86060" y="21196"/>
                  <a:pt x="87066" y="21196"/>
                </a:cubicBezTo>
                <a:cubicBezTo>
                  <a:pt x="89207" y="21196"/>
                  <a:pt x="91355" y="21031"/>
                  <a:pt x="93446" y="20508"/>
                </a:cubicBezTo>
                <a:cubicBezTo>
                  <a:pt x="95522" y="19989"/>
                  <a:pt x="98275" y="18989"/>
                  <a:pt x="98894" y="16049"/>
                </a:cubicBezTo>
                <a:cubicBezTo>
                  <a:pt x="99594" y="12721"/>
                  <a:pt x="97265" y="10188"/>
                  <a:pt x="95270" y="8623"/>
                </a:cubicBezTo>
                <a:cubicBezTo>
                  <a:pt x="92667" y="6581"/>
                  <a:pt x="89709" y="5268"/>
                  <a:pt x="86790" y="4165"/>
                </a:cubicBezTo>
                <a:cubicBezTo>
                  <a:pt x="79711" y="1489"/>
                  <a:pt x="72404" y="0"/>
                  <a:pt x="65021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0" name="Google Shape;180;p7"/>
          <p:cNvSpPr/>
          <p:nvPr/>
        </p:nvSpPr>
        <p:spPr>
          <a:xfrm flipH="1">
            <a:off x="1063427" y="1787129"/>
            <a:ext cx="11181956" cy="2426501"/>
          </a:xfrm>
          <a:custGeom>
            <a:avLst/>
            <a:gdLst/>
            <a:ahLst/>
            <a:cxnLst/>
            <a:rect l="l" t="t" r="r" b="b"/>
            <a:pathLst>
              <a:path w="209570" h="45477" extrusionOk="0">
                <a:moveTo>
                  <a:pt x="173399" y="0"/>
                </a:moveTo>
                <a:cubicBezTo>
                  <a:pt x="171819" y="0"/>
                  <a:pt x="170239" y="33"/>
                  <a:pt x="168661" y="80"/>
                </a:cubicBezTo>
                <a:cubicBezTo>
                  <a:pt x="164324" y="208"/>
                  <a:pt x="160018" y="528"/>
                  <a:pt x="155729" y="1390"/>
                </a:cubicBezTo>
                <a:cubicBezTo>
                  <a:pt x="151776" y="2184"/>
                  <a:pt x="147874" y="3386"/>
                  <a:pt x="144099" y="5071"/>
                </a:cubicBezTo>
                <a:cubicBezTo>
                  <a:pt x="140139" y="6838"/>
                  <a:pt x="136425" y="9227"/>
                  <a:pt x="132734" y="11745"/>
                </a:cubicBezTo>
                <a:cubicBezTo>
                  <a:pt x="125453" y="16714"/>
                  <a:pt x="118372" y="22168"/>
                  <a:pt x="110478" y="25489"/>
                </a:cubicBezTo>
                <a:cubicBezTo>
                  <a:pt x="104010" y="28211"/>
                  <a:pt x="97197" y="29287"/>
                  <a:pt x="90399" y="29287"/>
                </a:cubicBezTo>
                <a:cubicBezTo>
                  <a:pt x="89168" y="29287"/>
                  <a:pt x="87937" y="29252"/>
                  <a:pt x="86709" y="29185"/>
                </a:cubicBezTo>
                <a:cubicBezTo>
                  <a:pt x="70235" y="28285"/>
                  <a:pt x="53959" y="22404"/>
                  <a:pt x="38422" y="15780"/>
                </a:cubicBezTo>
                <a:cubicBezTo>
                  <a:pt x="34245" y="13999"/>
                  <a:pt x="30113" y="12729"/>
                  <a:pt x="25697" y="12479"/>
                </a:cubicBezTo>
                <a:cubicBezTo>
                  <a:pt x="24449" y="12409"/>
                  <a:pt x="23202" y="12379"/>
                  <a:pt x="21954" y="12379"/>
                </a:cubicBezTo>
                <a:cubicBezTo>
                  <a:pt x="18881" y="12379"/>
                  <a:pt x="15809" y="12558"/>
                  <a:pt x="12741" y="12746"/>
                </a:cubicBezTo>
                <a:cubicBezTo>
                  <a:pt x="9315" y="12958"/>
                  <a:pt x="5883" y="13109"/>
                  <a:pt x="2471" y="13588"/>
                </a:cubicBezTo>
                <a:cubicBezTo>
                  <a:pt x="1651" y="13702"/>
                  <a:pt x="825" y="13831"/>
                  <a:pt x="0" y="13986"/>
                </a:cubicBezTo>
                <a:lnTo>
                  <a:pt x="0" y="21931"/>
                </a:lnTo>
                <a:cubicBezTo>
                  <a:pt x="3093" y="20622"/>
                  <a:pt x="6277" y="19799"/>
                  <a:pt x="9551" y="19799"/>
                </a:cubicBezTo>
                <a:cubicBezTo>
                  <a:pt x="10632" y="19799"/>
                  <a:pt x="11722" y="19889"/>
                  <a:pt x="12823" y="20080"/>
                </a:cubicBezTo>
                <a:cubicBezTo>
                  <a:pt x="20488" y="21419"/>
                  <a:pt x="27144" y="26632"/>
                  <a:pt x="33499" y="31891"/>
                </a:cubicBezTo>
                <a:cubicBezTo>
                  <a:pt x="45486" y="41811"/>
                  <a:pt x="59912" y="45476"/>
                  <a:pt x="74081" y="45476"/>
                </a:cubicBezTo>
                <a:cubicBezTo>
                  <a:pt x="74665" y="45476"/>
                  <a:pt x="75248" y="45470"/>
                  <a:pt x="75831" y="45458"/>
                </a:cubicBezTo>
                <a:cubicBezTo>
                  <a:pt x="90804" y="45142"/>
                  <a:pt x="106177" y="41401"/>
                  <a:pt x="119282" y="31968"/>
                </a:cubicBezTo>
                <a:cubicBezTo>
                  <a:pt x="125990" y="27139"/>
                  <a:pt x="132221" y="21338"/>
                  <a:pt x="138817" y="16271"/>
                </a:cubicBezTo>
                <a:cubicBezTo>
                  <a:pt x="142143" y="13714"/>
                  <a:pt x="145448" y="11379"/>
                  <a:pt x="149316" y="10440"/>
                </a:cubicBezTo>
                <a:cubicBezTo>
                  <a:pt x="150812" y="10078"/>
                  <a:pt x="152323" y="9917"/>
                  <a:pt x="153836" y="9917"/>
                </a:cubicBezTo>
                <a:cubicBezTo>
                  <a:pt x="155625" y="9917"/>
                  <a:pt x="157416" y="10142"/>
                  <a:pt x="159185" y="10527"/>
                </a:cubicBezTo>
                <a:cubicBezTo>
                  <a:pt x="162983" y="11352"/>
                  <a:pt x="166672" y="12839"/>
                  <a:pt x="170334" y="14321"/>
                </a:cubicBezTo>
                <a:cubicBezTo>
                  <a:pt x="174482" y="15997"/>
                  <a:pt x="178713" y="17383"/>
                  <a:pt x="182992" y="18407"/>
                </a:cubicBezTo>
                <a:cubicBezTo>
                  <a:pt x="186653" y="19282"/>
                  <a:pt x="190426" y="19787"/>
                  <a:pt x="194193" y="19787"/>
                </a:cubicBezTo>
                <a:cubicBezTo>
                  <a:pt x="197694" y="19787"/>
                  <a:pt x="201190" y="19351"/>
                  <a:pt x="204587" y="18369"/>
                </a:cubicBezTo>
                <a:cubicBezTo>
                  <a:pt x="206831" y="17721"/>
                  <a:pt x="209570" y="16218"/>
                  <a:pt x="208195" y="12736"/>
                </a:cubicBezTo>
                <a:cubicBezTo>
                  <a:pt x="207019" y="9759"/>
                  <a:pt x="203809" y="8201"/>
                  <a:pt x="201535" y="7001"/>
                </a:cubicBezTo>
                <a:cubicBezTo>
                  <a:pt x="195238" y="3676"/>
                  <a:pt x="188684" y="1200"/>
                  <a:pt x="181872" y="426"/>
                </a:cubicBezTo>
                <a:cubicBezTo>
                  <a:pt x="179055" y="106"/>
                  <a:pt x="176227" y="0"/>
                  <a:pt x="173399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1" name="Google Shape;181;p7"/>
          <p:cNvSpPr/>
          <p:nvPr/>
        </p:nvSpPr>
        <p:spPr>
          <a:xfrm flipH="1">
            <a:off x="11152317" y="3260697"/>
            <a:ext cx="1092904" cy="419544"/>
          </a:xfrm>
          <a:custGeom>
            <a:avLst/>
            <a:gdLst/>
            <a:ahLst/>
            <a:cxnLst/>
            <a:rect l="l" t="t" r="r" b="b"/>
            <a:pathLst>
              <a:path w="20483" h="7863" extrusionOk="0">
                <a:moveTo>
                  <a:pt x="10679" y="1"/>
                </a:moveTo>
                <a:cubicBezTo>
                  <a:pt x="7200" y="1"/>
                  <a:pt x="3530" y="930"/>
                  <a:pt x="0" y="1036"/>
                </a:cubicBezTo>
                <a:lnTo>
                  <a:pt x="0" y="7210"/>
                </a:lnTo>
                <a:cubicBezTo>
                  <a:pt x="73" y="7210"/>
                  <a:pt x="146" y="7210"/>
                  <a:pt x="218" y="7210"/>
                </a:cubicBezTo>
                <a:cubicBezTo>
                  <a:pt x="2966" y="7210"/>
                  <a:pt x="5723" y="7366"/>
                  <a:pt x="8473" y="7532"/>
                </a:cubicBezTo>
                <a:cubicBezTo>
                  <a:pt x="10471" y="7652"/>
                  <a:pt x="12481" y="7858"/>
                  <a:pt x="14482" y="7862"/>
                </a:cubicBezTo>
                <a:cubicBezTo>
                  <a:pt x="14579" y="7862"/>
                  <a:pt x="14677" y="7863"/>
                  <a:pt x="14776" y="7863"/>
                </a:cubicBezTo>
                <a:cubicBezTo>
                  <a:pt x="16107" y="7863"/>
                  <a:pt x="17589" y="7805"/>
                  <a:pt x="18794" y="7093"/>
                </a:cubicBezTo>
                <a:cubicBezTo>
                  <a:pt x="20483" y="6096"/>
                  <a:pt x="19330" y="4228"/>
                  <a:pt x="18366" y="3075"/>
                </a:cubicBezTo>
                <a:cubicBezTo>
                  <a:pt x="16959" y="1395"/>
                  <a:pt x="15150" y="529"/>
                  <a:pt x="13253" y="203"/>
                </a:cubicBezTo>
                <a:cubicBezTo>
                  <a:pt x="12410" y="59"/>
                  <a:pt x="11551" y="1"/>
                  <a:pt x="10679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2" name="Google Shape;182;p7"/>
          <p:cNvSpPr/>
          <p:nvPr/>
        </p:nvSpPr>
        <p:spPr>
          <a:xfrm flipH="1">
            <a:off x="-237038" y="2806254"/>
            <a:ext cx="12482259" cy="2683147"/>
          </a:xfrm>
          <a:custGeom>
            <a:avLst/>
            <a:gdLst/>
            <a:ahLst/>
            <a:cxnLst/>
            <a:rect l="l" t="t" r="r" b="b"/>
            <a:pathLst>
              <a:path w="233940" h="50287" extrusionOk="0">
                <a:moveTo>
                  <a:pt x="233940" y="0"/>
                </a:moveTo>
                <a:cubicBezTo>
                  <a:pt x="230479" y="1532"/>
                  <a:pt x="227264" y="3838"/>
                  <a:pt x="224035" y="6016"/>
                </a:cubicBezTo>
                <a:cubicBezTo>
                  <a:pt x="219999" y="8735"/>
                  <a:pt x="215918" y="11195"/>
                  <a:pt x="211510" y="12795"/>
                </a:cubicBezTo>
                <a:cubicBezTo>
                  <a:pt x="205977" y="14804"/>
                  <a:pt x="200252" y="15619"/>
                  <a:pt x="194517" y="15619"/>
                </a:cubicBezTo>
                <a:cubicBezTo>
                  <a:pt x="191019" y="15619"/>
                  <a:pt x="187518" y="15316"/>
                  <a:pt x="184053" y="14796"/>
                </a:cubicBezTo>
                <a:cubicBezTo>
                  <a:pt x="174879" y="13417"/>
                  <a:pt x="165892" y="10575"/>
                  <a:pt x="156983" y="7553"/>
                </a:cubicBezTo>
                <a:cubicBezTo>
                  <a:pt x="154186" y="6603"/>
                  <a:pt x="151295" y="5923"/>
                  <a:pt x="148402" y="5923"/>
                </a:cubicBezTo>
                <a:cubicBezTo>
                  <a:pt x="147105" y="5923"/>
                  <a:pt x="145807" y="6060"/>
                  <a:pt x="144518" y="6370"/>
                </a:cubicBezTo>
                <a:cubicBezTo>
                  <a:pt x="141010" y="7213"/>
                  <a:pt x="137841" y="9316"/>
                  <a:pt x="134862" y="11732"/>
                </a:cubicBezTo>
                <a:cubicBezTo>
                  <a:pt x="131415" y="14529"/>
                  <a:pt x="128149" y="17665"/>
                  <a:pt x="124700" y="20457"/>
                </a:cubicBezTo>
                <a:cubicBezTo>
                  <a:pt x="120681" y="23709"/>
                  <a:pt x="116461" y="26565"/>
                  <a:pt x="112085" y="28971"/>
                </a:cubicBezTo>
                <a:cubicBezTo>
                  <a:pt x="103869" y="33488"/>
                  <a:pt x="95132" y="36387"/>
                  <a:pt x="86236" y="37674"/>
                </a:cubicBezTo>
                <a:cubicBezTo>
                  <a:pt x="82434" y="38224"/>
                  <a:pt x="78620" y="38471"/>
                  <a:pt x="74803" y="38471"/>
                </a:cubicBezTo>
                <a:cubicBezTo>
                  <a:pt x="58405" y="38471"/>
                  <a:pt x="41951" y="33908"/>
                  <a:pt x="26125" y="29171"/>
                </a:cubicBezTo>
                <a:cubicBezTo>
                  <a:pt x="17408" y="26561"/>
                  <a:pt x="8732" y="23693"/>
                  <a:pt x="0" y="21148"/>
                </a:cubicBezTo>
                <a:lnTo>
                  <a:pt x="0" y="30371"/>
                </a:lnTo>
                <a:cubicBezTo>
                  <a:pt x="3472" y="33108"/>
                  <a:pt x="7489" y="35009"/>
                  <a:pt x="11115" y="36595"/>
                </a:cubicBezTo>
                <a:cubicBezTo>
                  <a:pt x="17532" y="39404"/>
                  <a:pt x="24220" y="41608"/>
                  <a:pt x="30929" y="42938"/>
                </a:cubicBezTo>
                <a:cubicBezTo>
                  <a:pt x="38228" y="44386"/>
                  <a:pt x="45630" y="44923"/>
                  <a:pt x="53022" y="44923"/>
                </a:cubicBezTo>
                <a:cubicBezTo>
                  <a:pt x="55748" y="44923"/>
                  <a:pt x="58473" y="44850"/>
                  <a:pt x="61191" y="44723"/>
                </a:cubicBezTo>
                <a:cubicBezTo>
                  <a:pt x="71533" y="44237"/>
                  <a:pt x="81978" y="43258"/>
                  <a:pt x="92233" y="41498"/>
                </a:cubicBezTo>
                <a:cubicBezTo>
                  <a:pt x="102742" y="39694"/>
                  <a:pt x="112661" y="35767"/>
                  <a:pt x="122701" y="31597"/>
                </a:cubicBezTo>
                <a:cubicBezTo>
                  <a:pt x="132437" y="27557"/>
                  <a:pt x="142206" y="24207"/>
                  <a:pt x="152521" y="24092"/>
                </a:cubicBezTo>
                <a:cubicBezTo>
                  <a:pt x="152754" y="24089"/>
                  <a:pt x="152988" y="24088"/>
                  <a:pt x="153222" y="24088"/>
                </a:cubicBezTo>
                <a:cubicBezTo>
                  <a:pt x="163194" y="24088"/>
                  <a:pt x="173100" y="26520"/>
                  <a:pt x="182555" y="30450"/>
                </a:cubicBezTo>
                <a:cubicBezTo>
                  <a:pt x="187610" y="32550"/>
                  <a:pt x="192565" y="35025"/>
                  <a:pt x="197604" y="37193"/>
                </a:cubicBezTo>
                <a:cubicBezTo>
                  <a:pt x="202625" y="39352"/>
                  <a:pt x="207681" y="41382"/>
                  <a:pt x="212770" y="43265"/>
                </a:cubicBezTo>
                <a:cubicBezTo>
                  <a:pt x="219747" y="45846"/>
                  <a:pt x="226825" y="48256"/>
                  <a:pt x="233940" y="50286"/>
                </a:cubicBezTo>
                <a:lnTo>
                  <a:pt x="233940" y="34729"/>
                </a:lnTo>
                <a:cubicBezTo>
                  <a:pt x="233339" y="34539"/>
                  <a:pt x="232731" y="34368"/>
                  <a:pt x="232112" y="34224"/>
                </a:cubicBezTo>
                <a:cubicBezTo>
                  <a:pt x="229270" y="33551"/>
                  <a:pt x="226381" y="33250"/>
                  <a:pt x="223499" y="32996"/>
                </a:cubicBezTo>
                <a:cubicBezTo>
                  <a:pt x="219753" y="32668"/>
                  <a:pt x="216005" y="32333"/>
                  <a:pt x="212261" y="31960"/>
                </a:cubicBezTo>
                <a:cubicBezTo>
                  <a:pt x="208072" y="31543"/>
                  <a:pt x="203886" y="31089"/>
                  <a:pt x="199705" y="30539"/>
                </a:cubicBezTo>
                <a:cubicBezTo>
                  <a:pt x="195713" y="30014"/>
                  <a:pt x="191661" y="29550"/>
                  <a:pt x="187710" y="28635"/>
                </a:cubicBezTo>
                <a:cubicBezTo>
                  <a:pt x="184185" y="27821"/>
                  <a:pt x="180587" y="27222"/>
                  <a:pt x="177204" y="25665"/>
                </a:cubicBezTo>
                <a:cubicBezTo>
                  <a:pt x="175719" y="24980"/>
                  <a:pt x="173996" y="24080"/>
                  <a:pt x="173054" y="22380"/>
                </a:cubicBezTo>
                <a:cubicBezTo>
                  <a:pt x="172381" y="21164"/>
                  <a:pt x="172300" y="19467"/>
                  <a:pt x="173266" y="18466"/>
                </a:cubicBezTo>
                <a:cubicBezTo>
                  <a:pt x="174400" y="17293"/>
                  <a:pt x="176205" y="17248"/>
                  <a:pt x="177591" y="17230"/>
                </a:cubicBezTo>
                <a:cubicBezTo>
                  <a:pt x="177667" y="17230"/>
                  <a:pt x="177743" y="17229"/>
                  <a:pt x="177820" y="17229"/>
                </a:cubicBezTo>
                <a:cubicBezTo>
                  <a:pt x="179957" y="17229"/>
                  <a:pt x="182098" y="17572"/>
                  <a:pt x="184206" y="17983"/>
                </a:cubicBezTo>
                <a:cubicBezTo>
                  <a:pt x="186167" y="18365"/>
                  <a:pt x="188113" y="18845"/>
                  <a:pt x="190056" y="19342"/>
                </a:cubicBezTo>
                <a:cubicBezTo>
                  <a:pt x="192155" y="19880"/>
                  <a:pt x="194290" y="20178"/>
                  <a:pt x="196416" y="20482"/>
                </a:cubicBezTo>
                <a:cubicBezTo>
                  <a:pt x="200378" y="21047"/>
                  <a:pt x="204372" y="21430"/>
                  <a:pt x="208364" y="21430"/>
                </a:cubicBezTo>
                <a:cubicBezTo>
                  <a:pt x="209889" y="21430"/>
                  <a:pt x="211413" y="21374"/>
                  <a:pt x="212936" y="21251"/>
                </a:cubicBezTo>
                <a:cubicBezTo>
                  <a:pt x="218320" y="20818"/>
                  <a:pt x="223791" y="19532"/>
                  <a:pt x="228641" y="16425"/>
                </a:cubicBezTo>
                <a:cubicBezTo>
                  <a:pt x="230586" y="15179"/>
                  <a:pt x="232358" y="13636"/>
                  <a:pt x="233940" y="11842"/>
                </a:cubicBezTo>
                <a:lnTo>
                  <a:pt x="233940" y="0"/>
                </a:ln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3" name="Google Shape;183;p7"/>
          <p:cNvSpPr/>
          <p:nvPr/>
        </p:nvSpPr>
        <p:spPr>
          <a:xfrm flipH="1">
            <a:off x="5373149" y="4694040"/>
            <a:ext cx="6871752" cy="1354085"/>
          </a:xfrm>
          <a:custGeom>
            <a:avLst/>
            <a:gdLst/>
            <a:ahLst/>
            <a:cxnLst/>
            <a:rect l="l" t="t" r="r" b="b"/>
            <a:pathLst>
              <a:path w="128789" h="25378" extrusionOk="0">
                <a:moveTo>
                  <a:pt x="125460" y="1"/>
                </a:moveTo>
                <a:cubicBezTo>
                  <a:pt x="124112" y="1"/>
                  <a:pt x="122755" y="233"/>
                  <a:pt x="121432" y="495"/>
                </a:cubicBezTo>
                <a:cubicBezTo>
                  <a:pt x="117708" y="1235"/>
                  <a:pt x="114038" y="2428"/>
                  <a:pt x="110408" y="3702"/>
                </a:cubicBezTo>
                <a:cubicBezTo>
                  <a:pt x="101528" y="6816"/>
                  <a:pt x="92732" y="10293"/>
                  <a:pt x="83787" y="13112"/>
                </a:cubicBezTo>
                <a:cubicBezTo>
                  <a:pt x="72182" y="16772"/>
                  <a:pt x="60329" y="19483"/>
                  <a:pt x="48340" y="19746"/>
                </a:cubicBezTo>
                <a:cubicBezTo>
                  <a:pt x="47589" y="19762"/>
                  <a:pt x="46838" y="19771"/>
                  <a:pt x="46087" y="19771"/>
                </a:cubicBezTo>
                <a:cubicBezTo>
                  <a:pt x="36277" y="19771"/>
                  <a:pt x="26528" y="18319"/>
                  <a:pt x="17277" y="13958"/>
                </a:cubicBezTo>
                <a:cubicBezTo>
                  <a:pt x="14817" y="12796"/>
                  <a:pt x="12434" y="11433"/>
                  <a:pt x="10052" y="10038"/>
                </a:cubicBezTo>
                <a:cubicBezTo>
                  <a:pt x="7467" y="8528"/>
                  <a:pt x="4765" y="7378"/>
                  <a:pt x="2106" y="6103"/>
                </a:cubicBezTo>
                <a:cubicBezTo>
                  <a:pt x="1402" y="5766"/>
                  <a:pt x="699" y="5418"/>
                  <a:pt x="0" y="5056"/>
                </a:cubicBezTo>
                <a:lnTo>
                  <a:pt x="0" y="11211"/>
                </a:lnTo>
                <a:cubicBezTo>
                  <a:pt x="4701" y="13100"/>
                  <a:pt x="9362" y="15161"/>
                  <a:pt x="14041" y="17090"/>
                </a:cubicBezTo>
                <a:cubicBezTo>
                  <a:pt x="16400" y="18063"/>
                  <a:pt x="18775" y="19117"/>
                  <a:pt x="21195" y="19846"/>
                </a:cubicBezTo>
                <a:cubicBezTo>
                  <a:pt x="23656" y="20587"/>
                  <a:pt x="26170" y="20896"/>
                  <a:pt x="28695" y="21030"/>
                </a:cubicBezTo>
                <a:cubicBezTo>
                  <a:pt x="33506" y="21285"/>
                  <a:pt x="38258" y="21488"/>
                  <a:pt x="43036" y="22348"/>
                </a:cubicBezTo>
                <a:cubicBezTo>
                  <a:pt x="47992" y="23241"/>
                  <a:pt x="52914" y="24461"/>
                  <a:pt x="57900" y="25055"/>
                </a:cubicBezTo>
                <a:cubicBezTo>
                  <a:pt x="59669" y="25266"/>
                  <a:pt x="61430" y="25377"/>
                  <a:pt x="63185" y="25377"/>
                </a:cubicBezTo>
                <a:cubicBezTo>
                  <a:pt x="66528" y="25377"/>
                  <a:pt x="69851" y="24974"/>
                  <a:pt x="73168" y="24091"/>
                </a:cubicBezTo>
                <a:cubicBezTo>
                  <a:pt x="82572" y="21585"/>
                  <a:pt x="91311" y="16379"/>
                  <a:pt x="100290" y="12209"/>
                </a:cubicBezTo>
                <a:cubicBezTo>
                  <a:pt x="102551" y="11159"/>
                  <a:pt x="104832" y="10174"/>
                  <a:pt x="107142" y="9317"/>
                </a:cubicBezTo>
                <a:cubicBezTo>
                  <a:pt x="109515" y="8437"/>
                  <a:pt x="111919" y="7831"/>
                  <a:pt x="114326" y="7132"/>
                </a:cubicBezTo>
                <a:cubicBezTo>
                  <a:pt x="119263" y="5699"/>
                  <a:pt x="123997" y="3389"/>
                  <a:pt x="128789" y="1350"/>
                </a:cubicBezTo>
                <a:cubicBezTo>
                  <a:pt x="128436" y="255"/>
                  <a:pt x="127130" y="101"/>
                  <a:pt x="126329" y="35"/>
                </a:cubicBezTo>
                <a:cubicBezTo>
                  <a:pt x="126040" y="12"/>
                  <a:pt x="125750" y="1"/>
                  <a:pt x="125460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4" name="Google Shape;184;p7"/>
          <p:cNvSpPr/>
          <p:nvPr/>
        </p:nvSpPr>
        <p:spPr>
          <a:xfrm flipH="1">
            <a:off x="10978643" y="7315594"/>
            <a:ext cx="1266580" cy="612375"/>
          </a:xfrm>
          <a:custGeom>
            <a:avLst/>
            <a:gdLst/>
            <a:ahLst/>
            <a:cxnLst/>
            <a:rect l="l" t="t" r="r" b="b"/>
            <a:pathLst>
              <a:path w="23738" h="11477" extrusionOk="0">
                <a:moveTo>
                  <a:pt x="0" y="0"/>
                </a:moveTo>
                <a:lnTo>
                  <a:pt x="0" y="7277"/>
                </a:lnTo>
                <a:cubicBezTo>
                  <a:pt x="3475" y="8436"/>
                  <a:pt x="6937" y="9675"/>
                  <a:pt x="10474" y="10467"/>
                </a:cubicBezTo>
                <a:cubicBezTo>
                  <a:pt x="12599" y="10942"/>
                  <a:pt x="14945" y="11477"/>
                  <a:pt x="17230" y="11477"/>
                </a:cubicBezTo>
                <a:cubicBezTo>
                  <a:pt x="18607" y="11477"/>
                  <a:pt x="19963" y="11282"/>
                  <a:pt x="21233" y="10762"/>
                </a:cubicBezTo>
                <a:cubicBezTo>
                  <a:pt x="22964" y="10052"/>
                  <a:pt x="23737" y="8373"/>
                  <a:pt x="22783" y="6233"/>
                </a:cubicBezTo>
                <a:cubicBezTo>
                  <a:pt x="21854" y="4148"/>
                  <a:pt x="19780" y="3350"/>
                  <a:pt x="18049" y="2892"/>
                </a:cubicBezTo>
                <a:cubicBezTo>
                  <a:pt x="14044" y="1834"/>
                  <a:pt x="9964" y="2398"/>
                  <a:pt x="5923" y="1958"/>
                </a:cubicBezTo>
                <a:cubicBezTo>
                  <a:pt x="3848" y="1734"/>
                  <a:pt x="1868" y="1036"/>
                  <a:pt x="0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5" name="Google Shape;185;p7"/>
          <p:cNvSpPr/>
          <p:nvPr/>
        </p:nvSpPr>
        <p:spPr>
          <a:xfrm flipH="1">
            <a:off x="-237198" y="5127354"/>
            <a:ext cx="12482419" cy="2957187"/>
          </a:xfrm>
          <a:custGeom>
            <a:avLst/>
            <a:gdLst/>
            <a:ahLst/>
            <a:cxnLst/>
            <a:rect l="l" t="t" r="r" b="b"/>
            <a:pathLst>
              <a:path w="233943" h="55423" extrusionOk="0">
                <a:moveTo>
                  <a:pt x="144772" y="1"/>
                </a:moveTo>
                <a:cubicBezTo>
                  <a:pt x="142102" y="1"/>
                  <a:pt x="139431" y="96"/>
                  <a:pt x="136766" y="286"/>
                </a:cubicBezTo>
                <a:cubicBezTo>
                  <a:pt x="128012" y="909"/>
                  <a:pt x="119276" y="2552"/>
                  <a:pt x="110812" y="5489"/>
                </a:cubicBezTo>
                <a:cubicBezTo>
                  <a:pt x="106624" y="6944"/>
                  <a:pt x="102575" y="8874"/>
                  <a:pt x="98468" y="10653"/>
                </a:cubicBezTo>
                <a:cubicBezTo>
                  <a:pt x="93953" y="12609"/>
                  <a:pt x="89399" y="14424"/>
                  <a:pt x="84794" y="16010"/>
                </a:cubicBezTo>
                <a:cubicBezTo>
                  <a:pt x="74251" y="19642"/>
                  <a:pt x="63428" y="21981"/>
                  <a:pt x="52620" y="21981"/>
                </a:cubicBezTo>
                <a:cubicBezTo>
                  <a:pt x="45059" y="21981"/>
                  <a:pt x="37505" y="20836"/>
                  <a:pt x="30059" y="18189"/>
                </a:cubicBezTo>
                <a:cubicBezTo>
                  <a:pt x="25579" y="16596"/>
                  <a:pt x="21178" y="14667"/>
                  <a:pt x="16828" y="12578"/>
                </a:cubicBezTo>
                <a:cubicBezTo>
                  <a:pt x="12514" y="10509"/>
                  <a:pt x="8272" y="8266"/>
                  <a:pt x="3815" y="6712"/>
                </a:cubicBezTo>
                <a:cubicBezTo>
                  <a:pt x="2549" y="6272"/>
                  <a:pt x="1276" y="5888"/>
                  <a:pt x="0" y="5548"/>
                </a:cubicBezTo>
                <a:lnTo>
                  <a:pt x="0" y="23614"/>
                </a:lnTo>
                <a:cubicBezTo>
                  <a:pt x="12657" y="29572"/>
                  <a:pt x="26166" y="33013"/>
                  <a:pt x="39600" y="33024"/>
                </a:cubicBezTo>
                <a:cubicBezTo>
                  <a:pt x="39625" y="33024"/>
                  <a:pt x="39649" y="33024"/>
                  <a:pt x="39674" y="33024"/>
                </a:cubicBezTo>
                <a:cubicBezTo>
                  <a:pt x="43920" y="33024"/>
                  <a:pt x="48167" y="32654"/>
                  <a:pt x="52367" y="31843"/>
                </a:cubicBezTo>
                <a:cubicBezTo>
                  <a:pt x="54553" y="31420"/>
                  <a:pt x="56709" y="30737"/>
                  <a:pt x="58881" y="30217"/>
                </a:cubicBezTo>
                <a:cubicBezTo>
                  <a:pt x="61539" y="29579"/>
                  <a:pt x="64252" y="29008"/>
                  <a:pt x="66965" y="29005"/>
                </a:cubicBezTo>
                <a:cubicBezTo>
                  <a:pt x="66982" y="29005"/>
                  <a:pt x="66999" y="29005"/>
                  <a:pt x="67017" y="29005"/>
                </a:cubicBezTo>
                <a:cubicBezTo>
                  <a:pt x="68762" y="29005"/>
                  <a:pt x="71102" y="29156"/>
                  <a:pt x="72309" y="31005"/>
                </a:cubicBezTo>
                <a:cubicBezTo>
                  <a:pt x="73261" y="32464"/>
                  <a:pt x="73035" y="34779"/>
                  <a:pt x="72433" y="36381"/>
                </a:cubicBezTo>
                <a:cubicBezTo>
                  <a:pt x="71760" y="38175"/>
                  <a:pt x="70452" y="39418"/>
                  <a:pt x="69067" y="40261"/>
                </a:cubicBezTo>
                <a:cubicBezTo>
                  <a:pt x="65139" y="42655"/>
                  <a:pt x="60371" y="42850"/>
                  <a:pt x="56096" y="42852"/>
                </a:cubicBezTo>
                <a:cubicBezTo>
                  <a:pt x="56089" y="42852"/>
                  <a:pt x="56082" y="42852"/>
                  <a:pt x="56075" y="42852"/>
                </a:cubicBezTo>
                <a:cubicBezTo>
                  <a:pt x="46902" y="42852"/>
                  <a:pt x="37792" y="41022"/>
                  <a:pt x="28834" y="38660"/>
                </a:cubicBezTo>
                <a:cubicBezTo>
                  <a:pt x="19225" y="36125"/>
                  <a:pt x="9684" y="33151"/>
                  <a:pt x="0" y="31087"/>
                </a:cubicBezTo>
                <a:lnTo>
                  <a:pt x="0" y="40459"/>
                </a:lnTo>
                <a:cubicBezTo>
                  <a:pt x="415" y="40687"/>
                  <a:pt x="838" y="40900"/>
                  <a:pt x="1269" y="41094"/>
                </a:cubicBezTo>
                <a:cubicBezTo>
                  <a:pt x="3834" y="42246"/>
                  <a:pt x="6360" y="42550"/>
                  <a:pt x="9049" y="42595"/>
                </a:cubicBezTo>
                <a:cubicBezTo>
                  <a:pt x="11321" y="42632"/>
                  <a:pt x="13601" y="42650"/>
                  <a:pt x="15862" y="42966"/>
                </a:cubicBezTo>
                <a:cubicBezTo>
                  <a:pt x="17766" y="43232"/>
                  <a:pt x="19811" y="43645"/>
                  <a:pt x="21476" y="44925"/>
                </a:cubicBezTo>
                <a:cubicBezTo>
                  <a:pt x="22689" y="45858"/>
                  <a:pt x="23822" y="47631"/>
                  <a:pt x="23620" y="49546"/>
                </a:cubicBezTo>
                <a:cubicBezTo>
                  <a:pt x="23450" y="51198"/>
                  <a:pt x="22153" y="51995"/>
                  <a:pt x="21013" y="52388"/>
                </a:cubicBezTo>
                <a:cubicBezTo>
                  <a:pt x="19769" y="52816"/>
                  <a:pt x="18468" y="52983"/>
                  <a:pt x="17149" y="52983"/>
                </a:cubicBezTo>
                <a:cubicBezTo>
                  <a:pt x="14678" y="52983"/>
                  <a:pt x="12147" y="52396"/>
                  <a:pt x="9822" y="51845"/>
                </a:cubicBezTo>
                <a:cubicBezTo>
                  <a:pt x="6510" y="51059"/>
                  <a:pt x="3259" y="49899"/>
                  <a:pt x="0" y="48810"/>
                </a:cubicBezTo>
                <a:lnTo>
                  <a:pt x="0" y="54602"/>
                </a:lnTo>
                <a:cubicBezTo>
                  <a:pt x="5036" y="55007"/>
                  <a:pt x="10079" y="55225"/>
                  <a:pt x="15119" y="55348"/>
                </a:cubicBezTo>
                <a:cubicBezTo>
                  <a:pt x="17082" y="55396"/>
                  <a:pt x="19048" y="55423"/>
                  <a:pt x="21015" y="55423"/>
                </a:cubicBezTo>
                <a:cubicBezTo>
                  <a:pt x="29997" y="55423"/>
                  <a:pt x="38994" y="54866"/>
                  <a:pt x="47880" y="53219"/>
                </a:cubicBezTo>
                <a:cubicBezTo>
                  <a:pt x="52943" y="52282"/>
                  <a:pt x="58028" y="51048"/>
                  <a:pt x="62912" y="49101"/>
                </a:cubicBezTo>
                <a:cubicBezTo>
                  <a:pt x="67581" y="47240"/>
                  <a:pt x="72025" y="44594"/>
                  <a:pt x="76326" y="41657"/>
                </a:cubicBezTo>
                <a:cubicBezTo>
                  <a:pt x="84683" y="35949"/>
                  <a:pt x="92557" y="29085"/>
                  <a:pt x="101261" y="24207"/>
                </a:cubicBezTo>
                <a:cubicBezTo>
                  <a:pt x="110109" y="19249"/>
                  <a:pt x="119692" y="17446"/>
                  <a:pt x="129288" y="16670"/>
                </a:cubicBezTo>
                <a:cubicBezTo>
                  <a:pt x="132649" y="16399"/>
                  <a:pt x="136013" y="16271"/>
                  <a:pt x="139377" y="16271"/>
                </a:cubicBezTo>
                <a:cubicBezTo>
                  <a:pt x="157478" y="16271"/>
                  <a:pt x="175585" y="19963"/>
                  <a:pt x="193212" y="24804"/>
                </a:cubicBezTo>
                <a:cubicBezTo>
                  <a:pt x="203630" y="27665"/>
                  <a:pt x="214279" y="30372"/>
                  <a:pt x="224304" y="35040"/>
                </a:cubicBezTo>
                <a:cubicBezTo>
                  <a:pt x="227597" y="36575"/>
                  <a:pt x="230795" y="38437"/>
                  <a:pt x="233942" y="40411"/>
                </a:cubicBezTo>
                <a:lnTo>
                  <a:pt x="233942" y="31703"/>
                </a:lnTo>
                <a:cubicBezTo>
                  <a:pt x="228231" y="27859"/>
                  <a:pt x="222155" y="24807"/>
                  <a:pt x="216214" y="21705"/>
                </a:cubicBezTo>
                <a:cubicBezTo>
                  <a:pt x="207456" y="17134"/>
                  <a:pt x="198525" y="13002"/>
                  <a:pt x="189487" y="9410"/>
                </a:cubicBezTo>
                <a:cubicBezTo>
                  <a:pt x="180687" y="5912"/>
                  <a:pt x="171778" y="2926"/>
                  <a:pt x="162615" y="1437"/>
                </a:cubicBezTo>
                <a:cubicBezTo>
                  <a:pt x="156702" y="476"/>
                  <a:pt x="150736" y="1"/>
                  <a:pt x="144772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6" name="Google Shape;186;p7"/>
          <p:cNvSpPr/>
          <p:nvPr/>
        </p:nvSpPr>
        <p:spPr>
          <a:xfrm flipH="1">
            <a:off x="-237160" y="6346837"/>
            <a:ext cx="6613559" cy="2901803"/>
          </a:xfrm>
          <a:custGeom>
            <a:avLst/>
            <a:gdLst/>
            <a:ahLst/>
            <a:cxnLst/>
            <a:rect l="l" t="t" r="r" b="b"/>
            <a:pathLst>
              <a:path w="123950" h="54385" extrusionOk="0">
                <a:moveTo>
                  <a:pt x="25687" y="0"/>
                </a:moveTo>
                <a:cubicBezTo>
                  <a:pt x="25613" y="0"/>
                  <a:pt x="25540" y="0"/>
                  <a:pt x="25467" y="0"/>
                </a:cubicBezTo>
                <a:cubicBezTo>
                  <a:pt x="22189" y="8"/>
                  <a:pt x="18895" y="286"/>
                  <a:pt x="15653" y="893"/>
                </a:cubicBezTo>
                <a:cubicBezTo>
                  <a:pt x="12106" y="1558"/>
                  <a:pt x="8455" y="2579"/>
                  <a:pt x="5276" y="4757"/>
                </a:cubicBezTo>
                <a:cubicBezTo>
                  <a:pt x="2358" y="6754"/>
                  <a:pt x="1" y="10011"/>
                  <a:pt x="133" y="14446"/>
                </a:cubicBezTo>
                <a:cubicBezTo>
                  <a:pt x="289" y="19675"/>
                  <a:pt x="3866" y="23250"/>
                  <a:pt x="7286" y="25363"/>
                </a:cubicBezTo>
                <a:cubicBezTo>
                  <a:pt x="11223" y="27796"/>
                  <a:pt x="15408" y="28684"/>
                  <a:pt x="19651" y="28684"/>
                </a:cubicBezTo>
                <a:cubicBezTo>
                  <a:pt x="25154" y="28684"/>
                  <a:pt x="30756" y="27191"/>
                  <a:pt x="36046" y="25632"/>
                </a:cubicBezTo>
                <a:cubicBezTo>
                  <a:pt x="41465" y="24035"/>
                  <a:pt x="46862" y="22167"/>
                  <a:pt x="52380" y="21177"/>
                </a:cubicBezTo>
                <a:cubicBezTo>
                  <a:pt x="56587" y="20424"/>
                  <a:pt x="60828" y="20023"/>
                  <a:pt x="65073" y="20023"/>
                </a:cubicBezTo>
                <a:cubicBezTo>
                  <a:pt x="66363" y="20023"/>
                  <a:pt x="67654" y="20060"/>
                  <a:pt x="68944" y="20135"/>
                </a:cubicBezTo>
                <a:cubicBezTo>
                  <a:pt x="79965" y="20783"/>
                  <a:pt x="90870" y="24103"/>
                  <a:pt x="100937" y="29809"/>
                </a:cubicBezTo>
                <a:cubicBezTo>
                  <a:pt x="105755" y="32540"/>
                  <a:pt x="110519" y="35684"/>
                  <a:pt x="114557" y="40038"/>
                </a:cubicBezTo>
                <a:cubicBezTo>
                  <a:pt x="118056" y="43811"/>
                  <a:pt x="120978" y="48359"/>
                  <a:pt x="123419" y="53277"/>
                </a:cubicBezTo>
                <a:cubicBezTo>
                  <a:pt x="123600" y="53644"/>
                  <a:pt x="123773" y="54016"/>
                  <a:pt x="123950" y="54384"/>
                </a:cubicBezTo>
                <a:lnTo>
                  <a:pt x="123950" y="30590"/>
                </a:lnTo>
                <a:cubicBezTo>
                  <a:pt x="115011" y="23740"/>
                  <a:pt x="104675" y="20070"/>
                  <a:pt x="94699" y="16430"/>
                </a:cubicBezTo>
                <a:cubicBezTo>
                  <a:pt x="83278" y="12265"/>
                  <a:pt x="71945" y="7950"/>
                  <a:pt x="60279" y="4996"/>
                </a:cubicBezTo>
                <a:cubicBezTo>
                  <a:pt x="48938" y="2125"/>
                  <a:pt x="37275" y="0"/>
                  <a:pt x="25687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7" name="Google Shape;187;p7"/>
          <p:cNvSpPr/>
          <p:nvPr/>
        </p:nvSpPr>
        <p:spPr>
          <a:xfrm flipH="1">
            <a:off x="6139408" y="7389334"/>
            <a:ext cx="6105817" cy="2629683"/>
          </a:xfrm>
          <a:custGeom>
            <a:avLst/>
            <a:gdLst/>
            <a:ahLst/>
            <a:cxnLst/>
            <a:rect l="l" t="t" r="r" b="b"/>
            <a:pathLst>
              <a:path w="114434" h="49285" extrusionOk="0">
                <a:moveTo>
                  <a:pt x="97111" y="0"/>
                </a:moveTo>
                <a:cubicBezTo>
                  <a:pt x="92375" y="0"/>
                  <a:pt x="88229" y="4066"/>
                  <a:pt x="85079" y="8725"/>
                </a:cubicBezTo>
                <a:cubicBezTo>
                  <a:pt x="81036" y="14698"/>
                  <a:pt x="78056" y="22263"/>
                  <a:pt x="72346" y="26006"/>
                </a:cubicBezTo>
                <a:cubicBezTo>
                  <a:pt x="69011" y="28192"/>
                  <a:pt x="65286" y="29191"/>
                  <a:pt x="61597" y="29874"/>
                </a:cubicBezTo>
                <a:cubicBezTo>
                  <a:pt x="57172" y="30696"/>
                  <a:pt x="52733" y="31343"/>
                  <a:pt x="48270" y="31736"/>
                </a:cubicBezTo>
                <a:cubicBezTo>
                  <a:pt x="43819" y="32127"/>
                  <a:pt x="39334" y="32342"/>
                  <a:pt x="34849" y="32342"/>
                </a:cubicBezTo>
                <a:cubicBezTo>
                  <a:pt x="29827" y="32342"/>
                  <a:pt x="24804" y="32073"/>
                  <a:pt x="19828" y="31484"/>
                </a:cubicBezTo>
                <a:cubicBezTo>
                  <a:pt x="13156" y="30694"/>
                  <a:pt x="6527" y="29288"/>
                  <a:pt x="0" y="27342"/>
                </a:cubicBezTo>
                <a:lnTo>
                  <a:pt x="0" y="45284"/>
                </a:lnTo>
                <a:cubicBezTo>
                  <a:pt x="0" y="47494"/>
                  <a:pt x="1415" y="49285"/>
                  <a:pt x="3161" y="49285"/>
                </a:cubicBezTo>
                <a:lnTo>
                  <a:pt x="54554" y="49285"/>
                </a:lnTo>
                <a:cubicBezTo>
                  <a:pt x="57524" y="43691"/>
                  <a:pt x="61460" y="38933"/>
                  <a:pt x="66165" y="35699"/>
                </a:cubicBezTo>
                <a:cubicBezTo>
                  <a:pt x="74007" y="30307"/>
                  <a:pt x="82814" y="29860"/>
                  <a:pt x="91444" y="28199"/>
                </a:cubicBezTo>
                <a:cubicBezTo>
                  <a:pt x="94850" y="27544"/>
                  <a:pt x="98284" y="26656"/>
                  <a:pt x="101576" y="25345"/>
                </a:cubicBezTo>
                <a:cubicBezTo>
                  <a:pt x="104402" y="24220"/>
                  <a:pt x="107468" y="22637"/>
                  <a:pt x="109397" y="19658"/>
                </a:cubicBezTo>
                <a:cubicBezTo>
                  <a:pt x="114434" y="11884"/>
                  <a:pt x="106261" y="3395"/>
                  <a:pt x="100927" y="890"/>
                </a:cubicBezTo>
                <a:cubicBezTo>
                  <a:pt x="99620" y="276"/>
                  <a:pt x="98345" y="0"/>
                  <a:pt x="97111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8" name="Google Shape;188;p7"/>
          <p:cNvSpPr/>
          <p:nvPr/>
        </p:nvSpPr>
        <p:spPr>
          <a:xfrm flipH="1">
            <a:off x="2667657" y="9069132"/>
            <a:ext cx="5759265" cy="949909"/>
          </a:xfrm>
          <a:custGeom>
            <a:avLst/>
            <a:gdLst/>
            <a:ahLst/>
            <a:cxnLst/>
            <a:rect l="l" t="t" r="r" b="b"/>
            <a:pathLst>
              <a:path w="107939" h="17803" extrusionOk="0">
                <a:moveTo>
                  <a:pt x="27543" y="0"/>
                </a:moveTo>
                <a:cubicBezTo>
                  <a:pt x="27240" y="0"/>
                  <a:pt x="26937" y="6"/>
                  <a:pt x="26634" y="18"/>
                </a:cubicBezTo>
                <a:cubicBezTo>
                  <a:pt x="24027" y="121"/>
                  <a:pt x="21392" y="745"/>
                  <a:pt x="19094" y="2364"/>
                </a:cubicBezTo>
                <a:cubicBezTo>
                  <a:pt x="18481" y="2797"/>
                  <a:pt x="16577" y="4050"/>
                  <a:pt x="17537" y="5118"/>
                </a:cubicBezTo>
                <a:cubicBezTo>
                  <a:pt x="18117" y="5762"/>
                  <a:pt x="19161" y="5928"/>
                  <a:pt x="19890" y="6091"/>
                </a:cubicBezTo>
                <a:cubicBezTo>
                  <a:pt x="23855" y="6979"/>
                  <a:pt x="27949" y="6569"/>
                  <a:pt x="31949" y="6998"/>
                </a:cubicBezTo>
                <a:cubicBezTo>
                  <a:pt x="35180" y="7344"/>
                  <a:pt x="39652" y="7834"/>
                  <a:pt x="41798" y="11379"/>
                </a:cubicBezTo>
                <a:cubicBezTo>
                  <a:pt x="41873" y="11504"/>
                  <a:pt x="41874" y="11697"/>
                  <a:pt x="41748" y="11777"/>
                </a:cubicBezTo>
                <a:cubicBezTo>
                  <a:pt x="40684" y="12461"/>
                  <a:pt x="39488" y="12703"/>
                  <a:pt x="38262" y="12703"/>
                </a:cubicBezTo>
                <a:cubicBezTo>
                  <a:pt x="36542" y="12703"/>
                  <a:pt x="34763" y="12227"/>
                  <a:pt x="33207" y="11823"/>
                </a:cubicBezTo>
                <a:cubicBezTo>
                  <a:pt x="31601" y="11407"/>
                  <a:pt x="30013" y="10894"/>
                  <a:pt x="28412" y="10466"/>
                </a:cubicBezTo>
                <a:cubicBezTo>
                  <a:pt x="26593" y="9980"/>
                  <a:pt x="24742" y="9711"/>
                  <a:pt x="22919" y="9248"/>
                </a:cubicBezTo>
                <a:cubicBezTo>
                  <a:pt x="18811" y="8207"/>
                  <a:pt x="14751" y="6811"/>
                  <a:pt x="10581" y="6185"/>
                </a:cubicBezTo>
                <a:cubicBezTo>
                  <a:pt x="9499" y="6023"/>
                  <a:pt x="8286" y="5852"/>
                  <a:pt x="7075" y="5852"/>
                </a:cubicBezTo>
                <a:cubicBezTo>
                  <a:pt x="5505" y="5852"/>
                  <a:pt x="3938" y="6139"/>
                  <a:pt x="2667" y="7101"/>
                </a:cubicBezTo>
                <a:cubicBezTo>
                  <a:pt x="702" y="8588"/>
                  <a:pt x="1" y="12230"/>
                  <a:pt x="827" y="14868"/>
                </a:cubicBezTo>
                <a:cubicBezTo>
                  <a:pt x="1191" y="16035"/>
                  <a:pt x="1835" y="16995"/>
                  <a:pt x="2588" y="17803"/>
                </a:cubicBezTo>
                <a:lnTo>
                  <a:pt x="107349" y="17803"/>
                </a:lnTo>
                <a:cubicBezTo>
                  <a:pt x="107939" y="14229"/>
                  <a:pt x="104542" y="9947"/>
                  <a:pt x="102361" y="8404"/>
                </a:cubicBezTo>
                <a:cubicBezTo>
                  <a:pt x="99751" y="6560"/>
                  <a:pt x="96718" y="5974"/>
                  <a:pt x="93716" y="5974"/>
                </a:cubicBezTo>
                <a:cubicBezTo>
                  <a:pt x="92496" y="5974"/>
                  <a:pt x="91282" y="6070"/>
                  <a:pt x="90103" y="6219"/>
                </a:cubicBezTo>
                <a:cubicBezTo>
                  <a:pt x="87978" y="6486"/>
                  <a:pt x="85895" y="7048"/>
                  <a:pt x="83786" y="7444"/>
                </a:cubicBezTo>
                <a:cubicBezTo>
                  <a:pt x="81051" y="7961"/>
                  <a:pt x="78295" y="8278"/>
                  <a:pt x="75534" y="8442"/>
                </a:cubicBezTo>
                <a:cubicBezTo>
                  <a:pt x="74026" y="8532"/>
                  <a:pt x="72516" y="8576"/>
                  <a:pt x="71005" y="8576"/>
                </a:cubicBezTo>
                <a:cubicBezTo>
                  <a:pt x="66567" y="8576"/>
                  <a:pt x="62125" y="8194"/>
                  <a:pt x="57730" y="7447"/>
                </a:cubicBezTo>
                <a:cubicBezTo>
                  <a:pt x="52546" y="6565"/>
                  <a:pt x="47524" y="4962"/>
                  <a:pt x="42478" y="3264"/>
                </a:cubicBezTo>
                <a:cubicBezTo>
                  <a:pt x="37619" y="1632"/>
                  <a:pt x="32605" y="0"/>
                  <a:pt x="27543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9" name="Google Shape;189;p7"/>
          <p:cNvSpPr/>
          <p:nvPr/>
        </p:nvSpPr>
        <p:spPr>
          <a:xfrm flipH="1">
            <a:off x="516816" y="9063583"/>
            <a:ext cx="877877" cy="955777"/>
          </a:xfrm>
          <a:custGeom>
            <a:avLst/>
            <a:gdLst/>
            <a:ahLst/>
            <a:cxnLst/>
            <a:rect l="l" t="t" r="r" b="b"/>
            <a:pathLst>
              <a:path w="16453" h="17913" extrusionOk="0">
                <a:moveTo>
                  <a:pt x="3031" y="0"/>
                </a:moveTo>
                <a:cubicBezTo>
                  <a:pt x="3004" y="0"/>
                  <a:pt x="2977" y="1"/>
                  <a:pt x="2950" y="2"/>
                </a:cubicBezTo>
                <a:cubicBezTo>
                  <a:pt x="1" y="132"/>
                  <a:pt x="2474" y="3624"/>
                  <a:pt x="3374" y="4819"/>
                </a:cubicBezTo>
                <a:cubicBezTo>
                  <a:pt x="5353" y="7446"/>
                  <a:pt x="8065" y="13097"/>
                  <a:pt x="8485" y="17912"/>
                </a:cubicBezTo>
                <a:lnTo>
                  <a:pt x="16452" y="17912"/>
                </a:lnTo>
                <a:cubicBezTo>
                  <a:pt x="15488" y="16742"/>
                  <a:pt x="14559" y="15523"/>
                  <a:pt x="13682" y="14232"/>
                </a:cubicBezTo>
                <a:cubicBezTo>
                  <a:pt x="11356" y="10805"/>
                  <a:pt x="9597" y="6836"/>
                  <a:pt x="7171" y="3507"/>
                </a:cubicBezTo>
                <a:cubicBezTo>
                  <a:pt x="6176" y="2144"/>
                  <a:pt x="4651" y="0"/>
                  <a:pt x="3031" y="0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0" name="Google Shape;190;p7"/>
          <p:cNvSpPr/>
          <p:nvPr/>
        </p:nvSpPr>
        <p:spPr>
          <a:xfrm flipH="1">
            <a:off x="-237064" y="7956095"/>
            <a:ext cx="5768443" cy="2063036"/>
          </a:xfrm>
          <a:custGeom>
            <a:avLst/>
            <a:gdLst/>
            <a:ahLst/>
            <a:cxnLst/>
            <a:rect l="l" t="t" r="r" b="b"/>
            <a:pathLst>
              <a:path w="108111" h="38665" extrusionOk="0">
                <a:moveTo>
                  <a:pt x="45814" y="1"/>
                </a:moveTo>
                <a:cubicBezTo>
                  <a:pt x="35137" y="1"/>
                  <a:pt x="24388" y="2076"/>
                  <a:pt x="14090" y="5571"/>
                </a:cubicBezTo>
                <a:cubicBezTo>
                  <a:pt x="10624" y="6748"/>
                  <a:pt x="7061" y="8059"/>
                  <a:pt x="3946" y="10366"/>
                </a:cubicBezTo>
                <a:cubicBezTo>
                  <a:pt x="2615" y="11352"/>
                  <a:pt x="1078" y="12695"/>
                  <a:pt x="565" y="14641"/>
                </a:cubicBezTo>
                <a:cubicBezTo>
                  <a:pt x="1" y="16782"/>
                  <a:pt x="1151" y="18845"/>
                  <a:pt x="2414" y="20142"/>
                </a:cubicBezTo>
                <a:cubicBezTo>
                  <a:pt x="4524" y="22313"/>
                  <a:pt x="7328" y="22930"/>
                  <a:pt x="10110" y="22930"/>
                </a:cubicBezTo>
                <a:cubicBezTo>
                  <a:pt x="11691" y="22930"/>
                  <a:pt x="13266" y="22730"/>
                  <a:pt x="14702" y="22504"/>
                </a:cubicBezTo>
                <a:cubicBezTo>
                  <a:pt x="19304" y="21780"/>
                  <a:pt x="23791" y="20252"/>
                  <a:pt x="28307" y="18979"/>
                </a:cubicBezTo>
                <a:cubicBezTo>
                  <a:pt x="31469" y="18088"/>
                  <a:pt x="34583" y="17727"/>
                  <a:pt x="37812" y="17553"/>
                </a:cubicBezTo>
                <a:cubicBezTo>
                  <a:pt x="39567" y="17460"/>
                  <a:pt x="41324" y="17409"/>
                  <a:pt x="43081" y="17409"/>
                </a:cubicBezTo>
                <a:cubicBezTo>
                  <a:pt x="45289" y="17409"/>
                  <a:pt x="47497" y="17490"/>
                  <a:pt x="49701" y="17670"/>
                </a:cubicBezTo>
                <a:cubicBezTo>
                  <a:pt x="53900" y="18013"/>
                  <a:pt x="58120" y="18692"/>
                  <a:pt x="62182" y="20121"/>
                </a:cubicBezTo>
                <a:cubicBezTo>
                  <a:pt x="65643" y="21338"/>
                  <a:pt x="69140" y="23140"/>
                  <a:pt x="71836" y="26229"/>
                </a:cubicBezTo>
                <a:cubicBezTo>
                  <a:pt x="74556" y="29344"/>
                  <a:pt x="76197" y="34210"/>
                  <a:pt x="75759" y="38664"/>
                </a:cubicBezTo>
                <a:lnTo>
                  <a:pt x="85535" y="38664"/>
                </a:lnTo>
                <a:cubicBezTo>
                  <a:pt x="85296" y="35981"/>
                  <a:pt x="84353" y="33119"/>
                  <a:pt x="83500" y="31067"/>
                </a:cubicBezTo>
                <a:cubicBezTo>
                  <a:pt x="82723" y="29197"/>
                  <a:pt x="81831" y="27538"/>
                  <a:pt x="80681" y="26012"/>
                </a:cubicBezTo>
                <a:cubicBezTo>
                  <a:pt x="79935" y="25023"/>
                  <a:pt x="78306" y="23246"/>
                  <a:pt x="78633" y="21650"/>
                </a:cubicBezTo>
                <a:cubicBezTo>
                  <a:pt x="78840" y="20643"/>
                  <a:pt x="79649" y="20281"/>
                  <a:pt x="80449" y="20281"/>
                </a:cubicBezTo>
                <a:cubicBezTo>
                  <a:pt x="80893" y="20281"/>
                  <a:pt x="81334" y="20392"/>
                  <a:pt x="81670" y="20567"/>
                </a:cubicBezTo>
                <a:cubicBezTo>
                  <a:pt x="83214" y="21372"/>
                  <a:pt x="84460" y="23111"/>
                  <a:pt x="85532" y="24674"/>
                </a:cubicBezTo>
                <a:cubicBezTo>
                  <a:pt x="88081" y="28395"/>
                  <a:pt x="90008" y="32694"/>
                  <a:pt x="92680" y="36288"/>
                </a:cubicBezTo>
                <a:cubicBezTo>
                  <a:pt x="93289" y="37105"/>
                  <a:pt x="93919" y="37895"/>
                  <a:pt x="94562" y="38663"/>
                </a:cubicBezTo>
                <a:lnTo>
                  <a:pt x="104952" y="38663"/>
                </a:lnTo>
                <a:cubicBezTo>
                  <a:pt x="106677" y="38663"/>
                  <a:pt x="108077" y="36912"/>
                  <a:pt x="108110" y="34738"/>
                </a:cubicBezTo>
                <a:cubicBezTo>
                  <a:pt x="104684" y="32047"/>
                  <a:pt x="101346" y="29175"/>
                  <a:pt x="98018" y="26250"/>
                </a:cubicBezTo>
                <a:cubicBezTo>
                  <a:pt x="92264" y="21194"/>
                  <a:pt x="86645" y="15791"/>
                  <a:pt x="80705" y="11085"/>
                </a:cubicBezTo>
                <a:cubicBezTo>
                  <a:pt x="70628" y="3099"/>
                  <a:pt x="58598" y="156"/>
                  <a:pt x="46845" y="7"/>
                </a:cubicBezTo>
                <a:cubicBezTo>
                  <a:pt x="46501" y="3"/>
                  <a:pt x="46158" y="1"/>
                  <a:pt x="45814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1" name="Google Shape;191;p7"/>
          <p:cNvSpPr/>
          <p:nvPr/>
        </p:nvSpPr>
        <p:spPr>
          <a:xfrm flipH="1">
            <a:off x="-423708" y="-91463"/>
            <a:ext cx="5781195" cy="1061465"/>
          </a:xfrm>
          <a:custGeom>
            <a:avLst/>
            <a:gdLst/>
            <a:ahLst/>
            <a:cxnLst/>
            <a:rect l="l" t="t" r="r" b="b"/>
            <a:pathLst>
              <a:path w="108350" h="27758" extrusionOk="0">
                <a:moveTo>
                  <a:pt x="51648" y="1"/>
                </a:moveTo>
                <a:cubicBezTo>
                  <a:pt x="50846" y="407"/>
                  <a:pt x="50018" y="729"/>
                  <a:pt x="49203" y="1014"/>
                </a:cubicBezTo>
                <a:cubicBezTo>
                  <a:pt x="42065" y="3506"/>
                  <a:pt x="34586" y="3501"/>
                  <a:pt x="27241" y="3584"/>
                </a:cubicBezTo>
                <a:cubicBezTo>
                  <a:pt x="20757" y="3656"/>
                  <a:pt x="14163" y="3777"/>
                  <a:pt x="7797" y="5515"/>
                </a:cubicBezTo>
                <a:cubicBezTo>
                  <a:pt x="5715" y="6083"/>
                  <a:pt x="3438" y="6902"/>
                  <a:pt x="1858" y="8814"/>
                </a:cubicBezTo>
                <a:cubicBezTo>
                  <a:pt x="0" y="11058"/>
                  <a:pt x="83" y="14195"/>
                  <a:pt x="776" y="17107"/>
                </a:cubicBezTo>
                <a:cubicBezTo>
                  <a:pt x="2438" y="24097"/>
                  <a:pt x="7861" y="27758"/>
                  <a:pt x="13371" y="27758"/>
                </a:cubicBezTo>
                <a:cubicBezTo>
                  <a:pt x="13681" y="27758"/>
                  <a:pt x="13992" y="27746"/>
                  <a:pt x="14303" y="27723"/>
                </a:cubicBezTo>
                <a:cubicBezTo>
                  <a:pt x="20922" y="27226"/>
                  <a:pt x="26485" y="22282"/>
                  <a:pt x="32673" y="19847"/>
                </a:cubicBezTo>
                <a:cubicBezTo>
                  <a:pt x="36195" y="18461"/>
                  <a:pt x="39879" y="17578"/>
                  <a:pt x="43501" y="16728"/>
                </a:cubicBezTo>
                <a:cubicBezTo>
                  <a:pt x="47244" y="15849"/>
                  <a:pt x="51012" y="15131"/>
                  <a:pt x="54789" y="14515"/>
                </a:cubicBezTo>
                <a:cubicBezTo>
                  <a:pt x="62223" y="13302"/>
                  <a:pt x="69695" y="12486"/>
                  <a:pt x="77160" y="11610"/>
                </a:cubicBezTo>
                <a:cubicBezTo>
                  <a:pt x="86796" y="10479"/>
                  <a:pt x="96503" y="9420"/>
                  <a:pt x="106195" y="9420"/>
                </a:cubicBezTo>
                <a:cubicBezTo>
                  <a:pt x="106913" y="9420"/>
                  <a:pt x="107630" y="9426"/>
                  <a:pt x="108348" y="9438"/>
                </a:cubicBezTo>
                <a:lnTo>
                  <a:pt x="108348" y="4002"/>
                </a:lnTo>
                <a:cubicBezTo>
                  <a:pt x="108350" y="1793"/>
                  <a:pt x="106935" y="1"/>
                  <a:pt x="105190" y="1"/>
                </a:cubicBezTo>
                <a:lnTo>
                  <a:pt x="90762" y="1"/>
                </a:lnTo>
                <a:cubicBezTo>
                  <a:pt x="89703" y="1934"/>
                  <a:pt x="88395" y="3470"/>
                  <a:pt x="86599" y="4557"/>
                </a:cubicBezTo>
                <a:cubicBezTo>
                  <a:pt x="83877" y="6208"/>
                  <a:pt x="80880" y="7099"/>
                  <a:pt x="77918" y="7745"/>
                </a:cubicBezTo>
                <a:cubicBezTo>
                  <a:pt x="74349" y="8524"/>
                  <a:pt x="70756" y="9202"/>
                  <a:pt x="67162" y="9801"/>
                </a:cubicBezTo>
                <a:cubicBezTo>
                  <a:pt x="59627" y="11058"/>
                  <a:pt x="52047" y="11784"/>
                  <a:pt x="44534" y="13253"/>
                </a:cubicBezTo>
                <a:cubicBezTo>
                  <a:pt x="40916" y="13963"/>
                  <a:pt x="37300" y="14822"/>
                  <a:pt x="33793" y="16179"/>
                </a:cubicBezTo>
                <a:cubicBezTo>
                  <a:pt x="31120" y="17214"/>
                  <a:pt x="28648" y="18964"/>
                  <a:pt x="26050" y="20259"/>
                </a:cubicBezTo>
                <a:cubicBezTo>
                  <a:pt x="24092" y="21236"/>
                  <a:pt x="21957" y="22126"/>
                  <a:pt x="19819" y="22126"/>
                </a:cubicBezTo>
                <a:cubicBezTo>
                  <a:pt x="19398" y="22126"/>
                  <a:pt x="18976" y="22091"/>
                  <a:pt x="18556" y="22016"/>
                </a:cubicBezTo>
                <a:cubicBezTo>
                  <a:pt x="16742" y="21690"/>
                  <a:pt x="14667" y="20360"/>
                  <a:pt x="13727" y="18271"/>
                </a:cubicBezTo>
                <a:cubicBezTo>
                  <a:pt x="12111" y="14673"/>
                  <a:pt x="16343" y="12032"/>
                  <a:pt x="18335" y="10924"/>
                </a:cubicBezTo>
                <a:cubicBezTo>
                  <a:pt x="29038" y="4972"/>
                  <a:pt x="41116" y="7214"/>
                  <a:pt x="52462" y="6363"/>
                </a:cubicBezTo>
                <a:cubicBezTo>
                  <a:pt x="56489" y="6062"/>
                  <a:pt x="60477" y="5377"/>
                  <a:pt x="64377" y="4066"/>
                </a:cubicBezTo>
                <a:cubicBezTo>
                  <a:pt x="66858" y="3233"/>
                  <a:pt x="69388" y="2647"/>
                  <a:pt x="71900" y="1973"/>
                </a:cubicBezTo>
                <a:cubicBezTo>
                  <a:pt x="74066" y="1391"/>
                  <a:pt x="76235" y="775"/>
                  <a:pt x="78366" y="1"/>
                </a:cubicBezTo>
                <a:close/>
              </a:path>
            </a:pathLst>
          </a:custGeom>
          <a:solidFill>
            <a:srgbClr val="FAC539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2" name="Google Shape;192;p7"/>
          <p:cNvSpPr/>
          <p:nvPr/>
        </p:nvSpPr>
        <p:spPr>
          <a:xfrm flipH="1">
            <a:off x="6928018" y="427154"/>
            <a:ext cx="5328036" cy="1152291"/>
          </a:xfrm>
          <a:custGeom>
            <a:avLst/>
            <a:gdLst/>
            <a:ahLst/>
            <a:cxnLst/>
            <a:rect l="l" t="t" r="r" b="b"/>
            <a:pathLst>
              <a:path w="99857" h="21596" extrusionOk="0">
                <a:moveTo>
                  <a:pt x="65198" y="399"/>
                </a:moveTo>
                <a:cubicBezTo>
                  <a:pt x="72321" y="399"/>
                  <a:pt x="79621" y="1791"/>
                  <a:pt x="86922" y="4550"/>
                </a:cubicBezTo>
                <a:cubicBezTo>
                  <a:pt x="89575" y="5554"/>
                  <a:pt x="92653" y="6864"/>
                  <a:pt x="95348" y="8979"/>
                </a:cubicBezTo>
                <a:cubicBezTo>
                  <a:pt x="98235" y="11247"/>
                  <a:pt x="99428" y="13677"/>
                  <a:pt x="98898" y="16206"/>
                </a:cubicBezTo>
                <a:cubicBezTo>
                  <a:pt x="98311" y="18994"/>
                  <a:pt x="95759" y="19972"/>
                  <a:pt x="93599" y="20511"/>
                </a:cubicBezTo>
                <a:cubicBezTo>
                  <a:pt x="91491" y="21039"/>
                  <a:pt x="89309" y="21193"/>
                  <a:pt x="87246" y="21193"/>
                </a:cubicBezTo>
                <a:cubicBezTo>
                  <a:pt x="86217" y="21193"/>
                  <a:pt x="85218" y="21155"/>
                  <a:pt x="84273" y="21106"/>
                </a:cubicBezTo>
                <a:cubicBezTo>
                  <a:pt x="78503" y="20800"/>
                  <a:pt x="72921" y="19852"/>
                  <a:pt x="67683" y="18295"/>
                </a:cubicBezTo>
                <a:cubicBezTo>
                  <a:pt x="64541" y="17362"/>
                  <a:pt x="61400" y="16083"/>
                  <a:pt x="58362" y="14847"/>
                </a:cubicBezTo>
                <a:cubicBezTo>
                  <a:pt x="53266" y="12773"/>
                  <a:pt x="47995" y="10628"/>
                  <a:pt x="42530" y="10025"/>
                </a:cubicBezTo>
                <a:cubicBezTo>
                  <a:pt x="41682" y="9932"/>
                  <a:pt x="40859" y="9885"/>
                  <a:pt x="40058" y="9885"/>
                </a:cubicBezTo>
                <a:cubicBezTo>
                  <a:pt x="36646" y="9885"/>
                  <a:pt x="33636" y="10728"/>
                  <a:pt x="31087" y="12400"/>
                </a:cubicBezTo>
                <a:cubicBezTo>
                  <a:pt x="26728" y="15269"/>
                  <a:pt x="22197" y="17122"/>
                  <a:pt x="17235" y="18071"/>
                </a:cubicBezTo>
                <a:cubicBezTo>
                  <a:pt x="13172" y="18848"/>
                  <a:pt x="9086" y="19070"/>
                  <a:pt x="5424" y="19070"/>
                </a:cubicBezTo>
                <a:cubicBezTo>
                  <a:pt x="3631" y="19070"/>
                  <a:pt x="1941" y="19017"/>
                  <a:pt x="403" y="18949"/>
                </a:cubicBezTo>
                <a:lnTo>
                  <a:pt x="403" y="11532"/>
                </a:lnTo>
                <a:cubicBezTo>
                  <a:pt x="2361" y="12661"/>
                  <a:pt x="4594" y="13456"/>
                  <a:pt x="7045" y="13900"/>
                </a:cubicBezTo>
                <a:cubicBezTo>
                  <a:pt x="8672" y="14195"/>
                  <a:pt x="10356" y="14343"/>
                  <a:pt x="12121" y="14343"/>
                </a:cubicBezTo>
                <a:cubicBezTo>
                  <a:pt x="13968" y="14343"/>
                  <a:pt x="15904" y="14181"/>
                  <a:pt x="17957" y="13858"/>
                </a:cubicBezTo>
                <a:cubicBezTo>
                  <a:pt x="23076" y="13055"/>
                  <a:pt x="27790" y="10978"/>
                  <a:pt x="32121" y="8853"/>
                </a:cubicBezTo>
                <a:lnTo>
                  <a:pt x="32595" y="8620"/>
                </a:lnTo>
                <a:cubicBezTo>
                  <a:pt x="37243" y="6337"/>
                  <a:pt x="42049" y="3980"/>
                  <a:pt x="47066" y="2784"/>
                </a:cubicBezTo>
                <a:cubicBezTo>
                  <a:pt x="53031" y="1361"/>
                  <a:pt x="58397" y="590"/>
                  <a:pt x="63469" y="426"/>
                </a:cubicBezTo>
                <a:cubicBezTo>
                  <a:pt x="64044" y="408"/>
                  <a:pt x="64620" y="399"/>
                  <a:pt x="65198" y="399"/>
                </a:cubicBezTo>
                <a:close/>
                <a:moveTo>
                  <a:pt x="65203" y="1"/>
                </a:moveTo>
                <a:cubicBezTo>
                  <a:pt x="64619" y="1"/>
                  <a:pt x="64036" y="10"/>
                  <a:pt x="63455" y="29"/>
                </a:cubicBezTo>
                <a:cubicBezTo>
                  <a:pt x="58355" y="192"/>
                  <a:pt x="52963" y="968"/>
                  <a:pt x="46970" y="2396"/>
                </a:cubicBezTo>
                <a:cubicBezTo>
                  <a:pt x="41911" y="3604"/>
                  <a:pt x="37084" y="5971"/>
                  <a:pt x="32416" y="8263"/>
                </a:cubicBezTo>
                <a:lnTo>
                  <a:pt x="31942" y="8496"/>
                </a:lnTo>
                <a:cubicBezTo>
                  <a:pt x="27640" y="10606"/>
                  <a:pt x="22957" y="12670"/>
                  <a:pt x="17892" y="13466"/>
                </a:cubicBezTo>
                <a:cubicBezTo>
                  <a:pt x="15860" y="13785"/>
                  <a:pt x="13946" y="13945"/>
                  <a:pt x="12120" y="13945"/>
                </a:cubicBezTo>
                <a:cubicBezTo>
                  <a:pt x="10379" y="13945"/>
                  <a:pt x="8719" y="13799"/>
                  <a:pt x="7116" y="13508"/>
                </a:cubicBezTo>
                <a:cubicBezTo>
                  <a:pt x="4584" y="13050"/>
                  <a:pt x="2294" y="12211"/>
                  <a:pt x="305" y="11012"/>
                </a:cubicBezTo>
                <a:lnTo>
                  <a:pt x="0" y="10828"/>
                </a:lnTo>
                <a:lnTo>
                  <a:pt x="0" y="19337"/>
                </a:lnTo>
                <a:lnTo>
                  <a:pt x="193" y="19345"/>
                </a:lnTo>
                <a:cubicBezTo>
                  <a:pt x="1788" y="19417"/>
                  <a:pt x="3552" y="19474"/>
                  <a:pt x="5427" y="19474"/>
                </a:cubicBezTo>
                <a:cubicBezTo>
                  <a:pt x="9110" y="19474"/>
                  <a:pt x="13220" y="19251"/>
                  <a:pt x="17311" y="18469"/>
                </a:cubicBezTo>
                <a:cubicBezTo>
                  <a:pt x="22324" y="17509"/>
                  <a:pt x="26904" y="15636"/>
                  <a:pt x="31309" y="12740"/>
                </a:cubicBezTo>
                <a:cubicBezTo>
                  <a:pt x="33791" y="11110"/>
                  <a:pt x="36725" y="10287"/>
                  <a:pt x="40058" y="10287"/>
                </a:cubicBezTo>
                <a:cubicBezTo>
                  <a:pt x="40845" y="10287"/>
                  <a:pt x="41654" y="10333"/>
                  <a:pt x="42485" y="10425"/>
                </a:cubicBezTo>
                <a:cubicBezTo>
                  <a:pt x="47895" y="11021"/>
                  <a:pt x="53139" y="13156"/>
                  <a:pt x="58211" y="15220"/>
                </a:cubicBezTo>
                <a:cubicBezTo>
                  <a:pt x="61257" y="16459"/>
                  <a:pt x="64408" y="17742"/>
                  <a:pt x="67568" y="18681"/>
                </a:cubicBezTo>
                <a:cubicBezTo>
                  <a:pt x="72838" y="20248"/>
                  <a:pt x="78452" y="21200"/>
                  <a:pt x="84253" y="21507"/>
                </a:cubicBezTo>
                <a:cubicBezTo>
                  <a:pt x="85207" y="21557"/>
                  <a:pt x="86216" y="21596"/>
                  <a:pt x="87255" y="21596"/>
                </a:cubicBezTo>
                <a:cubicBezTo>
                  <a:pt x="89341" y="21596"/>
                  <a:pt x="91554" y="21438"/>
                  <a:pt x="93697" y="20904"/>
                </a:cubicBezTo>
                <a:cubicBezTo>
                  <a:pt x="95795" y="20381"/>
                  <a:pt x="98654" y="19332"/>
                  <a:pt x="99293" y="16292"/>
                </a:cubicBezTo>
                <a:cubicBezTo>
                  <a:pt x="99857" y="13600"/>
                  <a:pt x="98614" y="11035"/>
                  <a:pt x="95596" y="8666"/>
                </a:cubicBezTo>
                <a:cubicBezTo>
                  <a:pt x="92859" y="6520"/>
                  <a:pt x="89747" y="5193"/>
                  <a:pt x="87062" y="4178"/>
                </a:cubicBezTo>
                <a:cubicBezTo>
                  <a:pt x="79719" y="1402"/>
                  <a:pt x="72371" y="1"/>
                  <a:pt x="6520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93" name="Google Shape;193;p7"/>
          <p:cNvGrpSpPr/>
          <p:nvPr/>
        </p:nvGrpSpPr>
        <p:grpSpPr>
          <a:xfrm>
            <a:off x="-247706" y="-296800"/>
            <a:ext cx="12503761" cy="2863653"/>
            <a:chOff x="-185781" y="-222600"/>
            <a:chExt cx="9377821" cy="2147740"/>
          </a:xfrm>
        </p:grpSpPr>
        <p:sp>
          <p:nvSpPr>
            <p:cNvPr id="194" name="Google Shape;194;p7"/>
            <p:cNvSpPr/>
            <p:nvPr/>
          </p:nvSpPr>
          <p:spPr>
            <a:xfrm flipH="1">
              <a:off x="-177898" y="-150047"/>
              <a:ext cx="9361814" cy="2075187"/>
            </a:xfrm>
            <a:custGeom>
              <a:avLst/>
              <a:gdLst/>
              <a:ahLst/>
              <a:cxnLst/>
              <a:rect l="l" t="t" r="r" b="b"/>
              <a:pathLst>
                <a:path w="233943" h="51857" extrusionOk="0">
                  <a:moveTo>
                    <a:pt x="114254" y="0"/>
                  </a:moveTo>
                  <a:cubicBezTo>
                    <a:pt x="113814" y="3337"/>
                    <a:pt x="107760" y="3970"/>
                    <a:pt x="105882" y="4185"/>
                  </a:cubicBezTo>
                  <a:cubicBezTo>
                    <a:pt x="103480" y="4463"/>
                    <a:pt x="101037" y="4580"/>
                    <a:pt x="98593" y="4580"/>
                  </a:cubicBezTo>
                  <a:cubicBezTo>
                    <a:pt x="96187" y="4580"/>
                    <a:pt x="93780" y="4466"/>
                    <a:pt x="91413" y="4277"/>
                  </a:cubicBezTo>
                  <a:cubicBezTo>
                    <a:pt x="83262" y="3622"/>
                    <a:pt x="75254" y="1586"/>
                    <a:pt x="67197" y="2"/>
                  </a:cubicBezTo>
                  <a:lnTo>
                    <a:pt x="3161" y="2"/>
                  </a:lnTo>
                  <a:cubicBezTo>
                    <a:pt x="1415" y="2"/>
                    <a:pt x="0" y="1794"/>
                    <a:pt x="0" y="4003"/>
                  </a:cubicBezTo>
                  <a:lnTo>
                    <a:pt x="0" y="12983"/>
                  </a:lnTo>
                  <a:cubicBezTo>
                    <a:pt x="752" y="13703"/>
                    <a:pt x="1532" y="14304"/>
                    <a:pt x="2202" y="14753"/>
                  </a:cubicBezTo>
                  <a:cubicBezTo>
                    <a:pt x="5867" y="17202"/>
                    <a:pt x="10108" y="17905"/>
                    <a:pt x="14266" y="17905"/>
                  </a:cubicBezTo>
                  <a:cubicBezTo>
                    <a:pt x="15542" y="17905"/>
                    <a:pt x="16811" y="17839"/>
                    <a:pt x="18052" y="17736"/>
                  </a:cubicBezTo>
                  <a:cubicBezTo>
                    <a:pt x="23329" y="17301"/>
                    <a:pt x="28524" y="16026"/>
                    <a:pt x="33704" y="14740"/>
                  </a:cubicBezTo>
                  <a:cubicBezTo>
                    <a:pt x="40948" y="12940"/>
                    <a:pt x="48135" y="10828"/>
                    <a:pt x="55442" y="9439"/>
                  </a:cubicBezTo>
                  <a:cubicBezTo>
                    <a:pt x="61321" y="8322"/>
                    <a:pt x="67233" y="7670"/>
                    <a:pt x="73167" y="7670"/>
                  </a:cubicBezTo>
                  <a:cubicBezTo>
                    <a:pt x="74688" y="7670"/>
                    <a:pt x="76210" y="7713"/>
                    <a:pt x="77734" y="7802"/>
                  </a:cubicBezTo>
                  <a:cubicBezTo>
                    <a:pt x="85106" y="8232"/>
                    <a:pt x="92423" y="9785"/>
                    <a:pt x="99530" y="12287"/>
                  </a:cubicBezTo>
                  <a:cubicBezTo>
                    <a:pt x="102317" y="13268"/>
                    <a:pt x="105115" y="14314"/>
                    <a:pt x="107858" y="15489"/>
                  </a:cubicBezTo>
                  <a:cubicBezTo>
                    <a:pt x="110332" y="16548"/>
                    <a:pt x="112809" y="17789"/>
                    <a:pt x="115004" y="19608"/>
                  </a:cubicBezTo>
                  <a:cubicBezTo>
                    <a:pt x="117824" y="21944"/>
                    <a:pt x="120303" y="25852"/>
                    <a:pt x="120226" y="30339"/>
                  </a:cubicBezTo>
                  <a:cubicBezTo>
                    <a:pt x="120101" y="37466"/>
                    <a:pt x="112935" y="40330"/>
                    <a:pt x="108516" y="41748"/>
                  </a:cubicBezTo>
                  <a:cubicBezTo>
                    <a:pt x="101630" y="43955"/>
                    <a:pt x="94414" y="44564"/>
                    <a:pt x="87337" y="44821"/>
                  </a:cubicBezTo>
                  <a:cubicBezTo>
                    <a:pt x="84855" y="44912"/>
                    <a:pt x="82371" y="44958"/>
                    <a:pt x="79887" y="44958"/>
                  </a:cubicBezTo>
                  <a:cubicBezTo>
                    <a:pt x="73140" y="44958"/>
                    <a:pt x="66393" y="44612"/>
                    <a:pt x="59673" y="43851"/>
                  </a:cubicBezTo>
                  <a:cubicBezTo>
                    <a:pt x="52128" y="42997"/>
                    <a:pt x="44620" y="41722"/>
                    <a:pt x="37128" y="40332"/>
                  </a:cubicBezTo>
                  <a:cubicBezTo>
                    <a:pt x="29596" y="38936"/>
                    <a:pt x="22076" y="37257"/>
                    <a:pt x="14513" y="36145"/>
                  </a:cubicBezTo>
                  <a:cubicBezTo>
                    <a:pt x="10469" y="35552"/>
                    <a:pt x="6279" y="35103"/>
                    <a:pt x="2100" y="35103"/>
                  </a:cubicBezTo>
                  <a:cubicBezTo>
                    <a:pt x="1400" y="35103"/>
                    <a:pt x="700" y="35116"/>
                    <a:pt x="0" y="35142"/>
                  </a:cubicBezTo>
                  <a:lnTo>
                    <a:pt x="0" y="41392"/>
                  </a:lnTo>
                  <a:cubicBezTo>
                    <a:pt x="3897" y="40406"/>
                    <a:pt x="7757" y="39113"/>
                    <a:pt x="11701" y="38520"/>
                  </a:cubicBezTo>
                  <a:cubicBezTo>
                    <a:pt x="12850" y="38347"/>
                    <a:pt x="14002" y="38268"/>
                    <a:pt x="15153" y="38268"/>
                  </a:cubicBezTo>
                  <a:cubicBezTo>
                    <a:pt x="18352" y="38268"/>
                    <a:pt x="21545" y="38880"/>
                    <a:pt x="24665" y="39789"/>
                  </a:cubicBezTo>
                  <a:cubicBezTo>
                    <a:pt x="29176" y="41103"/>
                    <a:pt x="33559" y="43015"/>
                    <a:pt x="37996" y="44675"/>
                  </a:cubicBezTo>
                  <a:cubicBezTo>
                    <a:pt x="42689" y="46433"/>
                    <a:pt x="47479" y="47692"/>
                    <a:pt x="52300" y="48740"/>
                  </a:cubicBezTo>
                  <a:cubicBezTo>
                    <a:pt x="61496" y="50745"/>
                    <a:pt x="70937" y="51857"/>
                    <a:pt x="80373" y="51857"/>
                  </a:cubicBezTo>
                  <a:cubicBezTo>
                    <a:pt x="91348" y="51857"/>
                    <a:pt x="102317" y="50352"/>
                    <a:pt x="112889" y="46997"/>
                  </a:cubicBezTo>
                  <a:cubicBezTo>
                    <a:pt x="122215" y="44038"/>
                    <a:pt x="130897" y="39216"/>
                    <a:pt x="139694" y="34414"/>
                  </a:cubicBezTo>
                  <a:cubicBezTo>
                    <a:pt x="143466" y="32352"/>
                    <a:pt x="147358" y="30634"/>
                    <a:pt x="151383" y="29556"/>
                  </a:cubicBezTo>
                  <a:cubicBezTo>
                    <a:pt x="155813" y="28370"/>
                    <a:pt x="160303" y="28105"/>
                    <a:pt x="164816" y="27914"/>
                  </a:cubicBezTo>
                  <a:cubicBezTo>
                    <a:pt x="167320" y="27807"/>
                    <a:pt x="169825" y="27756"/>
                    <a:pt x="172331" y="27756"/>
                  </a:cubicBezTo>
                  <a:cubicBezTo>
                    <a:pt x="189289" y="27756"/>
                    <a:pt x="206270" y="30094"/>
                    <a:pt x="222996" y="33398"/>
                  </a:cubicBezTo>
                  <a:cubicBezTo>
                    <a:pt x="226644" y="34116"/>
                    <a:pt x="230302" y="34924"/>
                    <a:pt x="233942" y="35864"/>
                  </a:cubicBezTo>
                  <a:lnTo>
                    <a:pt x="233942" y="9938"/>
                  </a:lnTo>
                  <a:cubicBezTo>
                    <a:pt x="233216" y="9925"/>
                    <a:pt x="232489" y="9919"/>
                    <a:pt x="231762" y="9919"/>
                  </a:cubicBezTo>
                  <a:cubicBezTo>
                    <a:pt x="219843" y="9919"/>
                    <a:pt x="207922" y="11530"/>
                    <a:pt x="196068" y="12904"/>
                  </a:cubicBezTo>
                  <a:cubicBezTo>
                    <a:pt x="188339" y="13801"/>
                    <a:pt x="180609" y="14806"/>
                    <a:pt x="172944" y="16393"/>
                  </a:cubicBezTo>
                  <a:cubicBezTo>
                    <a:pt x="169135" y="17181"/>
                    <a:pt x="165343" y="18112"/>
                    <a:pt x="161591" y="19260"/>
                  </a:cubicBezTo>
                  <a:cubicBezTo>
                    <a:pt x="158213" y="20291"/>
                    <a:pt x="155063" y="21813"/>
                    <a:pt x="151893" y="23606"/>
                  </a:cubicBezTo>
                  <a:cubicBezTo>
                    <a:pt x="147715" y="25970"/>
                    <a:pt x="143374" y="28204"/>
                    <a:pt x="138868" y="28204"/>
                  </a:cubicBezTo>
                  <a:cubicBezTo>
                    <a:pt x="137422" y="28204"/>
                    <a:pt x="135960" y="27974"/>
                    <a:pt x="134480" y="27445"/>
                  </a:cubicBezTo>
                  <a:cubicBezTo>
                    <a:pt x="129632" y="25711"/>
                    <a:pt x="125716" y="20547"/>
                    <a:pt x="125484" y="13951"/>
                  </a:cubicBezTo>
                  <a:cubicBezTo>
                    <a:pt x="125286" y="8300"/>
                    <a:pt x="129601" y="6027"/>
                    <a:pt x="133294" y="5020"/>
                  </a:cubicBezTo>
                  <a:cubicBezTo>
                    <a:pt x="139570" y="3307"/>
                    <a:pt x="146074" y="3151"/>
                    <a:pt x="152463" y="3078"/>
                  </a:cubicBezTo>
                  <a:cubicBezTo>
                    <a:pt x="160083" y="2991"/>
                    <a:pt x="167851" y="3042"/>
                    <a:pt x="175233" y="328"/>
                  </a:cubicBezTo>
                  <a:cubicBezTo>
                    <a:pt x="175511" y="226"/>
                    <a:pt x="175788" y="116"/>
                    <a:pt x="176066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5" name="Google Shape;195;p7"/>
            <p:cNvSpPr/>
            <p:nvPr/>
          </p:nvSpPr>
          <p:spPr>
            <a:xfrm flipH="1">
              <a:off x="-185781" y="-222600"/>
              <a:ext cx="9377821" cy="2090634"/>
            </a:xfrm>
            <a:custGeom>
              <a:avLst/>
              <a:gdLst/>
              <a:ahLst/>
              <a:cxnLst/>
              <a:rect l="l" t="t" r="r" b="b"/>
              <a:pathLst>
                <a:path w="234343" h="52243" extrusionOk="0">
                  <a:moveTo>
                    <a:pt x="67361" y="400"/>
                  </a:moveTo>
                  <a:cubicBezTo>
                    <a:pt x="69340" y="790"/>
                    <a:pt x="71349" y="1215"/>
                    <a:pt x="73292" y="1625"/>
                  </a:cubicBezTo>
                  <a:cubicBezTo>
                    <a:pt x="79265" y="2884"/>
                    <a:pt x="85439" y="4185"/>
                    <a:pt x="91598" y="4680"/>
                  </a:cubicBezTo>
                  <a:cubicBezTo>
                    <a:pt x="94144" y="4885"/>
                    <a:pt x="96537" y="4987"/>
                    <a:pt x="98805" y="4987"/>
                  </a:cubicBezTo>
                  <a:cubicBezTo>
                    <a:pt x="101387" y="4987"/>
                    <a:pt x="103808" y="4854"/>
                    <a:pt x="106108" y="4590"/>
                  </a:cubicBezTo>
                  <a:lnTo>
                    <a:pt x="106218" y="4577"/>
                  </a:lnTo>
                  <a:cubicBezTo>
                    <a:pt x="108158" y="4354"/>
                    <a:pt x="114000" y="3685"/>
                    <a:pt x="114628" y="406"/>
                  </a:cubicBezTo>
                  <a:lnTo>
                    <a:pt x="175193" y="406"/>
                  </a:lnTo>
                  <a:cubicBezTo>
                    <a:pt x="168249" y="2915"/>
                    <a:pt x="160889" y="2994"/>
                    <a:pt x="153768" y="3069"/>
                  </a:cubicBezTo>
                  <a:lnTo>
                    <a:pt x="152665" y="3082"/>
                  </a:lnTo>
                  <a:cubicBezTo>
                    <a:pt x="145764" y="3162"/>
                    <a:pt x="139551" y="3364"/>
                    <a:pt x="133446" y="5030"/>
                  </a:cubicBezTo>
                  <a:cubicBezTo>
                    <a:pt x="128003" y="6516"/>
                    <a:pt x="125326" y="9588"/>
                    <a:pt x="125487" y="14164"/>
                  </a:cubicBezTo>
                  <a:cubicBezTo>
                    <a:pt x="125709" y="20471"/>
                    <a:pt x="129379" y="25966"/>
                    <a:pt x="134618" y="27839"/>
                  </a:cubicBezTo>
                  <a:cubicBezTo>
                    <a:pt x="136131" y="28380"/>
                    <a:pt x="137619" y="28617"/>
                    <a:pt x="139091" y="28617"/>
                  </a:cubicBezTo>
                  <a:cubicBezTo>
                    <a:pt x="143547" y="28617"/>
                    <a:pt x="147847" y="26448"/>
                    <a:pt x="152196" y="23987"/>
                  </a:cubicBezTo>
                  <a:cubicBezTo>
                    <a:pt x="155813" y="21943"/>
                    <a:pt x="158880" y="20567"/>
                    <a:pt x="161854" y="19658"/>
                  </a:cubicBezTo>
                  <a:cubicBezTo>
                    <a:pt x="165379" y="18581"/>
                    <a:pt x="169085" y="17643"/>
                    <a:pt x="173189" y="16795"/>
                  </a:cubicBezTo>
                  <a:cubicBezTo>
                    <a:pt x="180974" y="15181"/>
                    <a:pt x="188894" y="14166"/>
                    <a:pt x="196294" y="13308"/>
                  </a:cubicBezTo>
                  <a:cubicBezTo>
                    <a:pt x="197767" y="13138"/>
                    <a:pt x="199245" y="12964"/>
                    <a:pt x="200722" y="12788"/>
                  </a:cubicBezTo>
                  <a:cubicBezTo>
                    <a:pt x="210970" y="11576"/>
                    <a:pt x="221543" y="10326"/>
                    <a:pt x="231999" y="10326"/>
                  </a:cubicBezTo>
                  <a:cubicBezTo>
                    <a:pt x="232648" y="10326"/>
                    <a:pt x="233296" y="10331"/>
                    <a:pt x="233944" y="10341"/>
                  </a:cubicBezTo>
                  <a:lnTo>
                    <a:pt x="233944" y="35809"/>
                  </a:lnTo>
                  <a:cubicBezTo>
                    <a:pt x="230629" y="34959"/>
                    <a:pt x="227123" y="34173"/>
                    <a:pt x="223236" y="33405"/>
                  </a:cubicBezTo>
                  <a:cubicBezTo>
                    <a:pt x="203906" y="29587"/>
                    <a:pt x="187591" y="27758"/>
                    <a:pt x="172597" y="27758"/>
                  </a:cubicBezTo>
                  <a:cubicBezTo>
                    <a:pt x="170032" y="27758"/>
                    <a:pt x="167505" y="27812"/>
                    <a:pt x="165009" y="27918"/>
                  </a:cubicBezTo>
                  <a:cubicBezTo>
                    <a:pt x="160422" y="28112"/>
                    <a:pt x="155941" y="28387"/>
                    <a:pt x="151533" y="29567"/>
                  </a:cubicBezTo>
                  <a:cubicBezTo>
                    <a:pt x="147826" y="30560"/>
                    <a:pt x="143986" y="32153"/>
                    <a:pt x="139798" y="34441"/>
                  </a:cubicBezTo>
                  <a:lnTo>
                    <a:pt x="138875" y="34945"/>
                  </a:lnTo>
                  <a:cubicBezTo>
                    <a:pt x="130584" y="39473"/>
                    <a:pt x="122011" y="44161"/>
                    <a:pt x="113029" y="47009"/>
                  </a:cubicBezTo>
                  <a:cubicBezTo>
                    <a:pt x="102889" y="50226"/>
                    <a:pt x="91919" y="51840"/>
                    <a:pt x="80509" y="51840"/>
                  </a:cubicBezTo>
                  <a:cubicBezTo>
                    <a:pt x="71401" y="51840"/>
                    <a:pt x="62013" y="50811"/>
                    <a:pt x="52541" y="48749"/>
                  </a:cubicBezTo>
                  <a:cubicBezTo>
                    <a:pt x="46930" y="47526"/>
                    <a:pt x="42394" y="46236"/>
                    <a:pt x="38264" y="44691"/>
                  </a:cubicBezTo>
                  <a:cubicBezTo>
                    <a:pt x="36953" y="44199"/>
                    <a:pt x="35624" y="43678"/>
                    <a:pt x="34338" y="43172"/>
                  </a:cubicBezTo>
                  <a:cubicBezTo>
                    <a:pt x="31276" y="41971"/>
                    <a:pt x="28107" y="40726"/>
                    <a:pt x="24921" y="39799"/>
                  </a:cubicBezTo>
                  <a:cubicBezTo>
                    <a:pt x="21414" y="38777"/>
                    <a:pt x="18247" y="38271"/>
                    <a:pt x="15326" y="38271"/>
                  </a:cubicBezTo>
                  <a:cubicBezTo>
                    <a:pt x="14137" y="38271"/>
                    <a:pt x="12987" y="38356"/>
                    <a:pt x="11874" y="38521"/>
                  </a:cubicBezTo>
                  <a:cubicBezTo>
                    <a:pt x="9119" y="38936"/>
                    <a:pt x="6366" y="39703"/>
                    <a:pt x="3703" y="40442"/>
                  </a:cubicBezTo>
                  <a:cubicBezTo>
                    <a:pt x="2622" y="40742"/>
                    <a:pt x="1508" y="41053"/>
                    <a:pt x="406" y="41335"/>
                  </a:cubicBezTo>
                  <a:lnTo>
                    <a:pt x="406" y="35538"/>
                  </a:lnTo>
                  <a:cubicBezTo>
                    <a:pt x="1027" y="35516"/>
                    <a:pt x="1658" y="35506"/>
                    <a:pt x="2301" y="35506"/>
                  </a:cubicBezTo>
                  <a:cubicBezTo>
                    <a:pt x="5902" y="35506"/>
                    <a:pt x="9901" y="35844"/>
                    <a:pt x="14687" y="36547"/>
                  </a:cubicBezTo>
                  <a:cubicBezTo>
                    <a:pt x="19745" y="37290"/>
                    <a:pt x="24868" y="38304"/>
                    <a:pt x="29822" y="39284"/>
                  </a:cubicBezTo>
                  <a:cubicBezTo>
                    <a:pt x="32271" y="39769"/>
                    <a:pt x="34802" y="40270"/>
                    <a:pt x="37296" y="40733"/>
                  </a:cubicBezTo>
                  <a:cubicBezTo>
                    <a:pt x="43914" y="41961"/>
                    <a:pt x="51770" y="43339"/>
                    <a:pt x="59854" y="44254"/>
                  </a:cubicBezTo>
                  <a:cubicBezTo>
                    <a:pt x="66359" y="44990"/>
                    <a:pt x="73165" y="45361"/>
                    <a:pt x="80163" y="45361"/>
                  </a:cubicBezTo>
                  <a:cubicBezTo>
                    <a:pt x="82603" y="45361"/>
                    <a:pt x="85067" y="45316"/>
                    <a:pt x="87550" y="45225"/>
                  </a:cubicBezTo>
                  <a:cubicBezTo>
                    <a:pt x="94026" y="44991"/>
                    <a:pt x="101613" y="44441"/>
                    <a:pt x="108780" y="42142"/>
                  </a:cubicBezTo>
                  <a:cubicBezTo>
                    <a:pt x="113810" y="40529"/>
                    <a:pt x="120508" y="37574"/>
                    <a:pt x="120629" y="30544"/>
                  </a:cubicBezTo>
                  <a:cubicBezTo>
                    <a:pt x="120696" y="26529"/>
                    <a:pt x="118718" y="22458"/>
                    <a:pt x="115334" y="19654"/>
                  </a:cubicBezTo>
                  <a:cubicBezTo>
                    <a:pt x="112985" y="17708"/>
                    <a:pt x="110379" y="16465"/>
                    <a:pt x="108140" y="15506"/>
                  </a:cubicBezTo>
                  <a:cubicBezTo>
                    <a:pt x="105719" y="14467"/>
                    <a:pt x="103070" y="13450"/>
                    <a:pt x="99798" y="12298"/>
                  </a:cubicBezTo>
                  <a:cubicBezTo>
                    <a:pt x="92520" y="9735"/>
                    <a:pt x="85169" y="8223"/>
                    <a:pt x="77949" y="7802"/>
                  </a:cubicBezTo>
                  <a:cubicBezTo>
                    <a:pt x="76425" y="7713"/>
                    <a:pt x="74890" y="7669"/>
                    <a:pt x="73339" y="7669"/>
                  </a:cubicBezTo>
                  <a:cubicBezTo>
                    <a:pt x="67706" y="7669"/>
                    <a:pt x="61863" y="8255"/>
                    <a:pt x="55605" y="9443"/>
                  </a:cubicBezTo>
                  <a:cubicBezTo>
                    <a:pt x="50502" y="10413"/>
                    <a:pt x="45374" y="11757"/>
                    <a:pt x="40416" y="13057"/>
                  </a:cubicBezTo>
                  <a:cubicBezTo>
                    <a:pt x="38267" y="13620"/>
                    <a:pt x="36046" y="14201"/>
                    <a:pt x="33857" y="14746"/>
                  </a:cubicBezTo>
                  <a:cubicBezTo>
                    <a:pt x="29050" y="15939"/>
                    <a:pt x="23603" y="17293"/>
                    <a:pt x="18238" y="17736"/>
                  </a:cubicBezTo>
                  <a:cubicBezTo>
                    <a:pt x="17038" y="17835"/>
                    <a:pt x="15751" y="17910"/>
                    <a:pt x="14415" y="17910"/>
                  </a:cubicBezTo>
                  <a:cubicBezTo>
                    <a:pt x="10534" y="17910"/>
                    <a:pt x="6246" y="17280"/>
                    <a:pt x="2517" y="14787"/>
                  </a:cubicBezTo>
                  <a:cubicBezTo>
                    <a:pt x="2004" y="14446"/>
                    <a:pt x="1229" y="13878"/>
                    <a:pt x="403" y="13098"/>
                  </a:cubicBezTo>
                  <a:lnTo>
                    <a:pt x="403" y="4204"/>
                  </a:lnTo>
                  <a:cubicBezTo>
                    <a:pt x="403" y="2108"/>
                    <a:pt x="1731" y="405"/>
                    <a:pt x="3364" y="405"/>
                  </a:cubicBezTo>
                  <a:lnTo>
                    <a:pt x="67361" y="400"/>
                  </a:lnTo>
                  <a:close/>
                  <a:moveTo>
                    <a:pt x="114278" y="0"/>
                  </a:moveTo>
                  <a:lnTo>
                    <a:pt x="114255" y="176"/>
                  </a:lnTo>
                  <a:cubicBezTo>
                    <a:pt x="113845" y="3294"/>
                    <a:pt x="108068" y="3957"/>
                    <a:pt x="106170" y="4175"/>
                  </a:cubicBezTo>
                  <a:lnTo>
                    <a:pt x="106061" y="4187"/>
                  </a:lnTo>
                  <a:cubicBezTo>
                    <a:pt x="103777" y="4451"/>
                    <a:pt x="101371" y="4582"/>
                    <a:pt x="98803" y="4582"/>
                  </a:cubicBezTo>
                  <a:cubicBezTo>
                    <a:pt x="96546" y="4582"/>
                    <a:pt x="94164" y="4481"/>
                    <a:pt x="91630" y="4277"/>
                  </a:cubicBezTo>
                  <a:cubicBezTo>
                    <a:pt x="85496" y="3785"/>
                    <a:pt x="79335" y="2485"/>
                    <a:pt x="73374" y="1229"/>
                  </a:cubicBezTo>
                  <a:cubicBezTo>
                    <a:pt x="71430" y="820"/>
                    <a:pt x="69420" y="395"/>
                    <a:pt x="67400" y="2"/>
                  </a:cubicBezTo>
                  <a:lnTo>
                    <a:pt x="3365" y="2"/>
                  </a:lnTo>
                  <a:cubicBezTo>
                    <a:pt x="1511" y="2"/>
                    <a:pt x="3" y="1889"/>
                    <a:pt x="3" y="4205"/>
                  </a:cubicBezTo>
                  <a:lnTo>
                    <a:pt x="3" y="13267"/>
                  </a:lnTo>
                  <a:lnTo>
                    <a:pt x="66" y="13327"/>
                  </a:lnTo>
                  <a:cubicBezTo>
                    <a:pt x="935" y="14157"/>
                    <a:pt x="1758" y="14760"/>
                    <a:pt x="2295" y="15120"/>
                  </a:cubicBezTo>
                  <a:cubicBezTo>
                    <a:pt x="6107" y="17668"/>
                    <a:pt x="10473" y="18312"/>
                    <a:pt x="14416" y="18312"/>
                  </a:cubicBezTo>
                  <a:cubicBezTo>
                    <a:pt x="15764" y="18312"/>
                    <a:pt x="17063" y="18236"/>
                    <a:pt x="18274" y="18136"/>
                  </a:cubicBezTo>
                  <a:cubicBezTo>
                    <a:pt x="23670" y="17692"/>
                    <a:pt x="29134" y="16335"/>
                    <a:pt x="33955" y="15136"/>
                  </a:cubicBezTo>
                  <a:cubicBezTo>
                    <a:pt x="36148" y="14591"/>
                    <a:pt x="38370" y="14008"/>
                    <a:pt x="40521" y="13444"/>
                  </a:cubicBezTo>
                  <a:cubicBezTo>
                    <a:pt x="45471" y="12145"/>
                    <a:pt x="50591" y="10802"/>
                    <a:pt x="55682" y="9836"/>
                  </a:cubicBezTo>
                  <a:cubicBezTo>
                    <a:pt x="61914" y="8652"/>
                    <a:pt x="67733" y="8068"/>
                    <a:pt x="73339" y="8068"/>
                  </a:cubicBezTo>
                  <a:cubicBezTo>
                    <a:pt x="74883" y="8068"/>
                    <a:pt x="76410" y="8112"/>
                    <a:pt x="77924" y="8200"/>
                  </a:cubicBezTo>
                  <a:cubicBezTo>
                    <a:pt x="85109" y="8620"/>
                    <a:pt x="92423" y="10126"/>
                    <a:pt x="99664" y="12674"/>
                  </a:cubicBezTo>
                  <a:cubicBezTo>
                    <a:pt x="102926" y="13823"/>
                    <a:pt x="105569" y="14839"/>
                    <a:pt x="107978" y="15872"/>
                  </a:cubicBezTo>
                  <a:cubicBezTo>
                    <a:pt x="110192" y="16820"/>
                    <a:pt x="112765" y="18046"/>
                    <a:pt x="115074" y="19959"/>
                  </a:cubicBezTo>
                  <a:cubicBezTo>
                    <a:pt x="118366" y="22686"/>
                    <a:pt x="120289" y="26638"/>
                    <a:pt x="120224" y="30531"/>
                  </a:cubicBezTo>
                  <a:cubicBezTo>
                    <a:pt x="120108" y="37304"/>
                    <a:pt x="113565" y="40179"/>
                    <a:pt x="108656" y="41753"/>
                  </a:cubicBezTo>
                  <a:cubicBezTo>
                    <a:pt x="101534" y="44037"/>
                    <a:pt x="93982" y="44584"/>
                    <a:pt x="87532" y="44818"/>
                  </a:cubicBezTo>
                  <a:cubicBezTo>
                    <a:pt x="85053" y="44908"/>
                    <a:pt x="82593" y="44953"/>
                    <a:pt x="80156" y="44953"/>
                  </a:cubicBezTo>
                  <a:cubicBezTo>
                    <a:pt x="73174" y="44953"/>
                    <a:pt x="66385" y="44584"/>
                    <a:pt x="59897" y="43849"/>
                  </a:cubicBezTo>
                  <a:cubicBezTo>
                    <a:pt x="51824" y="42936"/>
                    <a:pt x="43978" y="41560"/>
                    <a:pt x="37366" y="40335"/>
                  </a:cubicBezTo>
                  <a:cubicBezTo>
                    <a:pt x="34874" y="39874"/>
                    <a:pt x="32343" y="39371"/>
                    <a:pt x="29894" y="38889"/>
                  </a:cubicBezTo>
                  <a:cubicBezTo>
                    <a:pt x="24935" y="37906"/>
                    <a:pt x="19807" y="36891"/>
                    <a:pt x="14740" y="36147"/>
                  </a:cubicBezTo>
                  <a:cubicBezTo>
                    <a:pt x="9938" y="35440"/>
                    <a:pt x="5923" y="35101"/>
                    <a:pt x="2306" y="35101"/>
                  </a:cubicBezTo>
                  <a:cubicBezTo>
                    <a:pt x="1587" y="35101"/>
                    <a:pt x="884" y="35114"/>
                    <a:pt x="193" y="35141"/>
                  </a:cubicBezTo>
                  <a:lnTo>
                    <a:pt x="0" y="35148"/>
                  </a:lnTo>
                  <a:lnTo>
                    <a:pt x="0" y="41850"/>
                  </a:lnTo>
                  <a:lnTo>
                    <a:pt x="250" y="41789"/>
                  </a:lnTo>
                  <a:cubicBezTo>
                    <a:pt x="1438" y="41486"/>
                    <a:pt x="2642" y="41153"/>
                    <a:pt x="3807" y="40829"/>
                  </a:cubicBezTo>
                  <a:cubicBezTo>
                    <a:pt x="6459" y="40093"/>
                    <a:pt x="9201" y="39331"/>
                    <a:pt x="11931" y="38920"/>
                  </a:cubicBezTo>
                  <a:cubicBezTo>
                    <a:pt x="13025" y="38755"/>
                    <a:pt x="14155" y="38672"/>
                    <a:pt x="15326" y="38672"/>
                  </a:cubicBezTo>
                  <a:cubicBezTo>
                    <a:pt x="18207" y="38672"/>
                    <a:pt x="21339" y="39173"/>
                    <a:pt x="24808" y="40183"/>
                  </a:cubicBezTo>
                  <a:cubicBezTo>
                    <a:pt x="27977" y="41106"/>
                    <a:pt x="31136" y="42346"/>
                    <a:pt x="34192" y="43547"/>
                  </a:cubicBezTo>
                  <a:cubicBezTo>
                    <a:pt x="35480" y="44051"/>
                    <a:pt x="36810" y="44575"/>
                    <a:pt x="38124" y="45065"/>
                  </a:cubicBezTo>
                  <a:cubicBezTo>
                    <a:pt x="42272" y="46618"/>
                    <a:pt x="46826" y="47913"/>
                    <a:pt x="52458" y="49140"/>
                  </a:cubicBezTo>
                  <a:cubicBezTo>
                    <a:pt x="61960" y="51209"/>
                    <a:pt x="71376" y="52242"/>
                    <a:pt x="80515" y="52242"/>
                  </a:cubicBezTo>
                  <a:cubicBezTo>
                    <a:pt x="91963" y="52242"/>
                    <a:pt x="102972" y="50622"/>
                    <a:pt x="113151" y="47393"/>
                  </a:cubicBezTo>
                  <a:cubicBezTo>
                    <a:pt x="122171" y="44531"/>
                    <a:pt x="130760" y="39837"/>
                    <a:pt x="139068" y="35298"/>
                  </a:cubicBezTo>
                  <a:lnTo>
                    <a:pt x="139990" y="34794"/>
                  </a:lnTo>
                  <a:cubicBezTo>
                    <a:pt x="144149" y="32523"/>
                    <a:pt x="147959" y="30939"/>
                    <a:pt x="151635" y="29954"/>
                  </a:cubicBezTo>
                  <a:cubicBezTo>
                    <a:pt x="156001" y="28784"/>
                    <a:pt x="160459" y="28512"/>
                    <a:pt x="165023" y="28318"/>
                  </a:cubicBezTo>
                  <a:cubicBezTo>
                    <a:pt x="167510" y="28212"/>
                    <a:pt x="170027" y="28159"/>
                    <a:pt x="172583" y="28159"/>
                  </a:cubicBezTo>
                  <a:cubicBezTo>
                    <a:pt x="187551" y="28159"/>
                    <a:pt x="203846" y="29985"/>
                    <a:pt x="223155" y="33798"/>
                  </a:cubicBezTo>
                  <a:cubicBezTo>
                    <a:pt x="227133" y="34583"/>
                    <a:pt x="230708" y="35389"/>
                    <a:pt x="234091" y="36262"/>
                  </a:cubicBezTo>
                  <a:lnTo>
                    <a:pt x="234343" y="36327"/>
                  </a:lnTo>
                  <a:lnTo>
                    <a:pt x="234343" y="9942"/>
                  </a:lnTo>
                  <a:lnTo>
                    <a:pt x="234144" y="9938"/>
                  </a:lnTo>
                  <a:cubicBezTo>
                    <a:pt x="233436" y="9926"/>
                    <a:pt x="232728" y="9920"/>
                    <a:pt x="232019" y="9920"/>
                  </a:cubicBezTo>
                  <a:cubicBezTo>
                    <a:pt x="221533" y="9920"/>
                    <a:pt x="210937" y="11173"/>
                    <a:pt x="200668" y="12387"/>
                  </a:cubicBezTo>
                  <a:cubicBezTo>
                    <a:pt x="199192" y="12560"/>
                    <a:pt x="197716" y="12735"/>
                    <a:pt x="196241" y="12907"/>
                  </a:cubicBezTo>
                  <a:cubicBezTo>
                    <a:pt x="188833" y="13765"/>
                    <a:pt x="180900" y="14784"/>
                    <a:pt x="173099" y="16399"/>
                  </a:cubicBezTo>
                  <a:cubicBezTo>
                    <a:pt x="168984" y="17250"/>
                    <a:pt x="165266" y="18189"/>
                    <a:pt x="161730" y="19271"/>
                  </a:cubicBezTo>
                  <a:cubicBezTo>
                    <a:pt x="158729" y="20188"/>
                    <a:pt x="155634" y="21574"/>
                    <a:pt x="151992" y="23636"/>
                  </a:cubicBezTo>
                  <a:cubicBezTo>
                    <a:pt x="147694" y="26067"/>
                    <a:pt x="143448" y="28211"/>
                    <a:pt x="139076" y="28211"/>
                  </a:cubicBezTo>
                  <a:cubicBezTo>
                    <a:pt x="137648" y="28211"/>
                    <a:pt x="136206" y="27982"/>
                    <a:pt x="134745" y="27459"/>
                  </a:cubicBezTo>
                  <a:cubicBezTo>
                    <a:pt x="129659" y="25640"/>
                    <a:pt x="126097" y="20292"/>
                    <a:pt x="125882" y="14148"/>
                  </a:cubicBezTo>
                  <a:cubicBezTo>
                    <a:pt x="125729" y="9782"/>
                    <a:pt x="128305" y="6844"/>
                    <a:pt x="133544" y="5415"/>
                  </a:cubicBezTo>
                  <a:cubicBezTo>
                    <a:pt x="139606" y="3761"/>
                    <a:pt x="145790" y="3559"/>
                    <a:pt x="152664" y="3482"/>
                  </a:cubicBezTo>
                  <a:lnTo>
                    <a:pt x="153767" y="3469"/>
                  </a:lnTo>
                  <a:cubicBezTo>
                    <a:pt x="160981" y="3392"/>
                    <a:pt x="168439" y="3314"/>
                    <a:pt x="175499" y="719"/>
                  </a:cubicBezTo>
                  <a:cubicBezTo>
                    <a:pt x="175781" y="617"/>
                    <a:pt x="176061" y="506"/>
                    <a:pt x="176341" y="389"/>
                  </a:cubicBezTo>
                  <a:lnTo>
                    <a:pt x="1772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96" name="Google Shape;196;p7"/>
          <p:cNvSpPr/>
          <p:nvPr/>
        </p:nvSpPr>
        <p:spPr>
          <a:xfrm flipH="1">
            <a:off x="1099390" y="1690286"/>
            <a:ext cx="11156665" cy="2448217"/>
          </a:xfrm>
          <a:custGeom>
            <a:avLst/>
            <a:gdLst/>
            <a:ahLst/>
            <a:cxnLst/>
            <a:rect l="l" t="t" r="r" b="b"/>
            <a:pathLst>
              <a:path w="209096" h="45884" extrusionOk="0">
                <a:moveTo>
                  <a:pt x="173615" y="405"/>
                </a:moveTo>
                <a:cubicBezTo>
                  <a:pt x="176375" y="405"/>
                  <a:pt x="179213" y="507"/>
                  <a:pt x="182050" y="829"/>
                </a:cubicBezTo>
                <a:cubicBezTo>
                  <a:pt x="188207" y="1528"/>
                  <a:pt x="194615" y="3672"/>
                  <a:pt x="201642" y="7381"/>
                </a:cubicBezTo>
                <a:lnTo>
                  <a:pt x="202000" y="7570"/>
                </a:lnTo>
                <a:cubicBezTo>
                  <a:pt x="204160" y="8703"/>
                  <a:pt x="207122" y="10258"/>
                  <a:pt x="208209" y="13014"/>
                </a:cubicBezTo>
                <a:cubicBezTo>
                  <a:pt x="208659" y="14157"/>
                  <a:pt x="208681" y="15157"/>
                  <a:pt x="208272" y="15990"/>
                </a:cubicBezTo>
                <a:cubicBezTo>
                  <a:pt x="207624" y="17309"/>
                  <a:pt x="205989" y="18018"/>
                  <a:pt x="204732" y="18381"/>
                </a:cubicBezTo>
                <a:cubicBezTo>
                  <a:pt x="201461" y="19325"/>
                  <a:pt x="198006" y="19797"/>
                  <a:pt x="194392" y="19797"/>
                </a:cubicBezTo>
                <a:cubicBezTo>
                  <a:pt x="190821" y="19797"/>
                  <a:pt x="187096" y="19336"/>
                  <a:pt x="183241" y="18415"/>
                </a:cubicBezTo>
                <a:cubicBezTo>
                  <a:pt x="179114" y="17429"/>
                  <a:pt x="174866" y="16057"/>
                  <a:pt x="170611" y="14337"/>
                </a:cubicBezTo>
                <a:cubicBezTo>
                  <a:pt x="166998" y="12878"/>
                  <a:pt x="163261" y="11368"/>
                  <a:pt x="159428" y="10535"/>
                </a:cubicBezTo>
                <a:cubicBezTo>
                  <a:pt x="157531" y="10122"/>
                  <a:pt x="155742" y="9916"/>
                  <a:pt x="154034" y="9916"/>
                </a:cubicBezTo>
                <a:cubicBezTo>
                  <a:pt x="152450" y="9916"/>
                  <a:pt x="150935" y="10094"/>
                  <a:pt x="149470" y="10449"/>
                </a:cubicBezTo>
                <a:cubicBezTo>
                  <a:pt x="145504" y="11411"/>
                  <a:pt x="142070" y="13874"/>
                  <a:pt x="138895" y="16316"/>
                </a:cubicBezTo>
                <a:cubicBezTo>
                  <a:pt x="136054" y="18501"/>
                  <a:pt x="133233" y="20858"/>
                  <a:pt x="130505" y="23139"/>
                </a:cubicBezTo>
                <a:cubicBezTo>
                  <a:pt x="126905" y="26149"/>
                  <a:pt x="123181" y="29264"/>
                  <a:pt x="119366" y="32010"/>
                </a:cubicBezTo>
                <a:cubicBezTo>
                  <a:pt x="107458" y="40580"/>
                  <a:pt x="92880" y="45107"/>
                  <a:pt x="76028" y="45462"/>
                </a:cubicBezTo>
                <a:cubicBezTo>
                  <a:pt x="75424" y="45475"/>
                  <a:pt x="74822" y="45482"/>
                  <a:pt x="74224" y="45482"/>
                </a:cubicBezTo>
                <a:cubicBezTo>
                  <a:pt x="58269" y="45482"/>
                  <a:pt x="44689" y="40929"/>
                  <a:pt x="33828" y="31942"/>
                </a:cubicBezTo>
                <a:cubicBezTo>
                  <a:pt x="27187" y="26448"/>
                  <a:pt x="20603" y="21405"/>
                  <a:pt x="13056" y="20088"/>
                </a:cubicBezTo>
                <a:cubicBezTo>
                  <a:pt x="11967" y="19897"/>
                  <a:pt x="10865" y="19801"/>
                  <a:pt x="9746" y="19801"/>
                </a:cubicBezTo>
                <a:cubicBezTo>
                  <a:pt x="6781" y="19801"/>
                  <a:pt x="3696" y="20474"/>
                  <a:pt x="406" y="21833"/>
                </a:cubicBezTo>
                <a:lnTo>
                  <a:pt x="406" y="14358"/>
                </a:lnTo>
                <a:cubicBezTo>
                  <a:pt x="1109" y="14230"/>
                  <a:pt x="1864" y="14110"/>
                  <a:pt x="2702" y="13993"/>
                </a:cubicBezTo>
                <a:cubicBezTo>
                  <a:pt x="5594" y="13588"/>
                  <a:pt x="8552" y="13414"/>
                  <a:pt x="11411" y="13245"/>
                </a:cubicBezTo>
                <a:lnTo>
                  <a:pt x="12958" y="13152"/>
                </a:lnTo>
                <a:cubicBezTo>
                  <a:pt x="15818" y="12978"/>
                  <a:pt x="18953" y="12785"/>
                  <a:pt x="22145" y="12785"/>
                </a:cubicBezTo>
                <a:cubicBezTo>
                  <a:pt x="23389" y="12785"/>
                  <a:pt x="24641" y="12814"/>
                  <a:pt x="25889" y="12885"/>
                </a:cubicBezTo>
                <a:cubicBezTo>
                  <a:pt x="29786" y="13104"/>
                  <a:pt x="33808" y="14150"/>
                  <a:pt x="38546" y="16169"/>
                </a:cubicBezTo>
                <a:cubicBezTo>
                  <a:pt x="52883" y="22283"/>
                  <a:pt x="69842" y="28659"/>
                  <a:pt x="86902" y="29591"/>
                </a:cubicBezTo>
                <a:cubicBezTo>
                  <a:pt x="88135" y="29659"/>
                  <a:pt x="89353" y="29692"/>
                  <a:pt x="90554" y="29692"/>
                </a:cubicBezTo>
                <a:cubicBezTo>
                  <a:pt x="97955" y="29692"/>
                  <a:pt x="104738" y="28414"/>
                  <a:pt x="110758" y="25880"/>
                </a:cubicBezTo>
                <a:cubicBezTo>
                  <a:pt x="117187" y="23174"/>
                  <a:pt x="123174" y="18993"/>
                  <a:pt x="128962" y="14950"/>
                </a:cubicBezTo>
                <a:cubicBezTo>
                  <a:pt x="130301" y="14015"/>
                  <a:pt x="131684" y="13050"/>
                  <a:pt x="133052" y="12117"/>
                </a:cubicBezTo>
                <a:cubicBezTo>
                  <a:pt x="136569" y="9716"/>
                  <a:pt x="140379" y="7249"/>
                  <a:pt x="144384" y="5460"/>
                </a:cubicBezTo>
                <a:cubicBezTo>
                  <a:pt x="148006" y="3842"/>
                  <a:pt x="151905" y="2608"/>
                  <a:pt x="155970" y="1792"/>
                </a:cubicBezTo>
                <a:cubicBezTo>
                  <a:pt x="159701" y="1042"/>
                  <a:pt x="163680" y="640"/>
                  <a:pt x="168868" y="486"/>
                </a:cubicBezTo>
                <a:cubicBezTo>
                  <a:pt x="170413" y="440"/>
                  <a:pt x="172001" y="405"/>
                  <a:pt x="173615" y="405"/>
                </a:cubicBezTo>
                <a:close/>
                <a:moveTo>
                  <a:pt x="173609" y="0"/>
                </a:moveTo>
                <a:cubicBezTo>
                  <a:pt x="171993" y="0"/>
                  <a:pt x="170405" y="35"/>
                  <a:pt x="168858" y="80"/>
                </a:cubicBezTo>
                <a:cubicBezTo>
                  <a:pt x="163644" y="234"/>
                  <a:pt x="159645" y="639"/>
                  <a:pt x="155891" y="1393"/>
                </a:cubicBezTo>
                <a:cubicBezTo>
                  <a:pt x="151795" y="2216"/>
                  <a:pt x="147870" y="3459"/>
                  <a:pt x="144219" y="5088"/>
                </a:cubicBezTo>
                <a:cubicBezTo>
                  <a:pt x="140186" y="6888"/>
                  <a:pt x="136359" y="9369"/>
                  <a:pt x="132824" y="11781"/>
                </a:cubicBezTo>
                <a:cubicBezTo>
                  <a:pt x="131454" y="12715"/>
                  <a:pt x="130070" y="13683"/>
                  <a:pt x="128732" y="14617"/>
                </a:cubicBezTo>
                <a:cubicBezTo>
                  <a:pt x="122961" y="18648"/>
                  <a:pt x="116993" y="22817"/>
                  <a:pt x="110602" y="25506"/>
                </a:cubicBezTo>
                <a:cubicBezTo>
                  <a:pt x="104631" y="28019"/>
                  <a:pt x="97899" y="29287"/>
                  <a:pt x="90554" y="29287"/>
                </a:cubicBezTo>
                <a:cubicBezTo>
                  <a:pt x="89360" y="29287"/>
                  <a:pt x="88149" y="29254"/>
                  <a:pt x="86923" y="29187"/>
                </a:cubicBezTo>
                <a:cubicBezTo>
                  <a:pt x="69926" y="28261"/>
                  <a:pt x="53010" y="21898"/>
                  <a:pt x="38703" y="15797"/>
                </a:cubicBezTo>
                <a:cubicBezTo>
                  <a:pt x="33922" y="13758"/>
                  <a:pt x="29857" y="12704"/>
                  <a:pt x="25911" y="12481"/>
                </a:cubicBezTo>
                <a:cubicBezTo>
                  <a:pt x="24653" y="12410"/>
                  <a:pt x="23392" y="12381"/>
                  <a:pt x="22140" y="12381"/>
                </a:cubicBezTo>
                <a:cubicBezTo>
                  <a:pt x="18938" y="12381"/>
                  <a:pt x="15797" y="12572"/>
                  <a:pt x="12931" y="12748"/>
                </a:cubicBezTo>
                <a:lnTo>
                  <a:pt x="11384" y="12841"/>
                </a:lnTo>
                <a:cubicBezTo>
                  <a:pt x="8518" y="13010"/>
                  <a:pt x="5551" y="13184"/>
                  <a:pt x="2644" y="13591"/>
                </a:cubicBezTo>
                <a:cubicBezTo>
                  <a:pt x="1731" y="13718"/>
                  <a:pt x="921" y="13848"/>
                  <a:pt x="165" y="13990"/>
                </a:cubicBezTo>
                <a:lnTo>
                  <a:pt x="0" y="14020"/>
                </a:lnTo>
                <a:lnTo>
                  <a:pt x="0" y="22434"/>
                </a:lnTo>
                <a:lnTo>
                  <a:pt x="280" y="22317"/>
                </a:lnTo>
                <a:cubicBezTo>
                  <a:pt x="3624" y="20902"/>
                  <a:pt x="6748" y="20202"/>
                  <a:pt x="9745" y="20202"/>
                </a:cubicBezTo>
                <a:cubicBezTo>
                  <a:pt x="10841" y="20202"/>
                  <a:pt x="11920" y="20296"/>
                  <a:pt x="12987" y="20482"/>
                </a:cubicBezTo>
                <a:cubicBezTo>
                  <a:pt x="20436" y="21784"/>
                  <a:pt x="26975" y="26792"/>
                  <a:pt x="33571" y="32250"/>
                </a:cubicBezTo>
                <a:cubicBezTo>
                  <a:pt x="44508" y="41302"/>
                  <a:pt x="58178" y="45884"/>
                  <a:pt x="74230" y="45884"/>
                </a:cubicBezTo>
                <a:cubicBezTo>
                  <a:pt x="74828" y="45884"/>
                  <a:pt x="75434" y="45878"/>
                  <a:pt x="76041" y="45864"/>
                </a:cubicBezTo>
                <a:cubicBezTo>
                  <a:pt x="92973" y="45507"/>
                  <a:pt x="107630" y="40953"/>
                  <a:pt x="119603" y="32334"/>
                </a:cubicBezTo>
                <a:cubicBezTo>
                  <a:pt x="123430" y="29580"/>
                  <a:pt x="127160" y="26462"/>
                  <a:pt x="130767" y="23446"/>
                </a:cubicBezTo>
                <a:cubicBezTo>
                  <a:pt x="133490" y="21168"/>
                  <a:pt x="136306" y="18812"/>
                  <a:pt x="139143" y="16633"/>
                </a:cubicBezTo>
                <a:cubicBezTo>
                  <a:pt x="142286" y="14218"/>
                  <a:pt x="145678" y="11782"/>
                  <a:pt x="149569" y="10839"/>
                </a:cubicBezTo>
                <a:cubicBezTo>
                  <a:pt x="151002" y="10492"/>
                  <a:pt x="152486" y="10318"/>
                  <a:pt x="154040" y="10318"/>
                </a:cubicBezTo>
                <a:cubicBezTo>
                  <a:pt x="155718" y="10318"/>
                  <a:pt x="157477" y="10521"/>
                  <a:pt x="159345" y="10926"/>
                </a:cubicBezTo>
                <a:cubicBezTo>
                  <a:pt x="163146" y="11754"/>
                  <a:pt x="166866" y="13255"/>
                  <a:pt x="170463" y="14710"/>
                </a:cubicBezTo>
                <a:cubicBezTo>
                  <a:pt x="174735" y="16434"/>
                  <a:pt x="179004" y="17813"/>
                  <a:pt x="183149" y="18805"/>
                </a:cubicBezTo>
                <a:cubicBezTo>
                  <a:pt x="187035" y="19734"/>
                  <a:pt x="190791" y="20198"/>
                  <a:pt x="194393" y="20198"/>
                </a:cubicBezTo>
                <a:cubicBezTo>
                  <a:pt x="198045" y="20198"/>
                  <a:pt x="201538" y="19721"/>
                  <a:pt x="204846" y="18766"/>
                </a:cubicBezTo>
                <a:cubicBezTo>
                  <a:pt x="206788" y="18205"/>
                  <a:pt x="208062" y="17332"/>
                  <a:pt x="208634" y="16167"/>
                </a:cubicBezTo>
                <a:cubicBezTo>
                  <a:pt x="209095" y="15229"/>
                  <a:pt x="209080" y="14117"/>
                  <a:pt x="208584" y="12865"/>
                </a:cubicBezTo>
                <a:cubicBezTo>
                  <a:pt x="207441" y="9969"/>
                  <a:pt x="204404" y="8376"/>
                  <a:pt x="202188" y="7211"/>
                </a:cubicBezTo>
                <a:lnTo>
                  <a:pt x="201831" y="7024"/>
                </a:lnTo>
                <a:cubicBezTo>
                  <a:pt x="194760" y="3289"/>
                  <a:pt x="188306" y="1132"/>
                  <a:pt x="182098" y="427"/>
                </a:cubicBezTo>
                <a:cubicBezTo>
                  <a:pt x="179239" y="102"/>
                  <a:pt x="176384" y="0"/>
                  <a:pt x="1736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" name="Google Shape;197;p7"/>
          <p:cNvSpPr/>
          <p:nvPr/>
        </p:nvSpPr>
        <p:spPr>
          <a:xfrm flipH="1">
            <a:off x="11179585" y="3164174"/>
            <a:ext cx="1076417" cy="440940"/>
          </a:xfrm>
          <a:custGeom>
            <a:avLst/>
            <a:gdLst/>
            <a:ahLst/>
            <a:cxnLst/>
            <a:rect l="l" t="t" r="r" b="b"/>
            <a:pathLst>
              <a:path w="20174" h="8264" extrusionOk="0">
                <a:moveTo>
                  <a:pt x="10888" y="404"/>
                </a:moveTo>
                <a:cubicBezTo>
                  <a:pt x="11749" y="404"/>
                  <a:pt x="12597" y="461"/>
                  <a:pt x="13422" y="602"/>
                </a:cubicBezTo>
                <a:cubicBezTo>
                  <a:pt x="15472" y="954"/>
                  <a:pt x="17153" y="1897"/>
                  <a:pt x="18413" y="3404"/>
                </a:cubicBezTo>
                <a:cubicBezTo>
                  <a:pt x="19054" y="4170"/>
                  <a:pt x="19787" y="5267"/>
                  <a:pt x="19634" y="6147"/>
                </a:cubicBezTo>
                <a:cubicBezTo>
                  <a:pt x="19567" y="6546"/>
                  <a:pt x="19324" y="6863"/>
                  <a:pt x="18894" y="7118"/>
                </a:cubicBezTo>
                <a:cubicBezTo>
                  <a:pt x="17704" y="7820"/>
                  <a:pt x="16206" y="7861"/>
                  <a:pt x="14950" y="7861"/>
                </a:cubicBezTo>
                <a:cubicBezTo>
                  <a:pt x="14860" y="7861"/>
                  <a:pt x="14771" y="7861"/>
                  <a:pt x="14684" y="7861"/>
                </a:cubicBezTo>
                <a:cubicBezTo>
                  <a:pt x="13289" y="7856"/>
                  <a:pt x="11866" y="7753"/>
                  <a:pt x="10488" y="7653"/>
                </a:cubicBezTo>
                <a:cubicBezTo>
                  <a:pt x="9887" y="7608"/>
                  <a:pt x="9287" y="7565"/>
                  <a:pt x="8687" y="7529"/>
                </a:cubicBezTo>
                <a:cubicBezTo>
                  <a:pt x="5827" y="7359"/>
                  <a:pt x="3245" y="7206"/>
                  <a:pt x="649" y="7206"/>
                </a:cubicBezTo>
                <a:cubicBezTo>
                  <a:pt x="568" y="7206"/>
                  <a:pt x="486" y="7206"/>
                  <a:pt x="405" y="7206"/>
                </a:cubicBezTo>
                <a:lnTo>
                  <a:pt x="405" y="1428"/>
                </a:lnTo>
                <a:cubicBezTo>
                  <a:pt x="2017" y="1368"/>
                  <a:pt x="3674" y="1139"/>
                  <a:pt x="5280" y="919"/>
                </a:cubicBezTo>
                <a:cubicBezTo>
                  <a:pt x="7141" y="665"/>
                  <a:pt x="9044" y="404"/>
                  <a:pt x="10888" y="404"/>
                </a:cubicBezTo>
                <a:close/>
                <a:moveTo>
                  <a:pt x="10888" y="1"/>
                </a:moveTo>
                <a:cubicBezTo>
                  <a:pt x="9018" y="1"/>
                  <a:pt x="7099" y="265"/>
                  <a:pt x="5223" y="522"/>
                </a:cubicBezTo>
                <a:cubicBezTo>
                  <a:pt x="3564" y="751"/>
                  <a:pt x="1848" y="984"/>
                  <a:pt x="195" y="1034"/>
                </a:cubicBezTo>
                <a:lnTo>
                  <a:pt x="1" y="1039"/>
                </a:lnTo>
                <a:lnTo>
                  <a:pt x="1" y="7612"/>
                </a:lnTo>
                <a:lnTo>
                  <a:pt x="202" y="7612"/>
                </a:lnTo>
                <a:cubicBezTo>
                  <a:pt x="266" y="7612"/>
                  <a:pt x="330" y="7612"/>
                  <a:pt x="393" y="7612"/>
                </a:cubicBezTo>
                <a:cubicBezTo>
                  <a:pt x="3056" y="7612"/>
                  <a:pt x="5717" y="7756"/>
                  <a:pt x="8664" y="7932"/>
                </a:cubicBezTo>
                <a:cubicBezTo>
                  <a:pt x="9261" y="7968"/>
                  <a:pt x="9860" y="8012"/>
                  <a:pt x="10460" y="8055"/>
                </a:cubicBezTo>
                <a:cubicBezTo>
                  <a:pt x="11844" y="8155"/>
                  <a:pt x="13275" y="8259"/>
                  <a:pt x="14682" y="8264"/>
                </a:cubicBezTo>
                <a:lnTo>
                  <a:pt x="14998" y="8264"/>
                </a:lnTo>
                <a:cubicBezTo>
                  <a:pt x="16295" y="8264"/>
                  <a:pt x="17831" y="8211"/>
                  <a:pt x="19096" y="7463"/>
                </a:cubicBezTo>
                <a:cubicBezTo>
                  <a:pt x="19626" y="7152"/>
                  <a:pt x="19940" y="6730"/>
                  <a:pt x="20030" y="6216"/>
                </a:cubicBezTo>
                <a:cubicBezTo>
                  <a:pt x="20173" y="5387"/>
                  <a:pt x="19732" y="4354"/>
                  <a:pt x="18720" y="3145"/>
                </a:cubicBezTo>
                <a:cubicBezTo>
                  <a:pt x="17395" y="1562"/>
                  <a:pt x="15637" y="574"/>
                  <a:pt x="13488" y="205"/>
                </a:cubicBezTo>
                <a:cubicBezTo>
                  <a:pt x="12639" y="59"/>
                  <a:pt x="11769" y="1"/>
                  <a:pt x="1088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" name="Google Shape;198;p7"/>
          <p:cNvSpPr/>
          <p:nvPr/>
        </p:nvSpPr>
        <p:spPr>
          <a:xfrm flipH="1">
            <a:off x="-247920" y="2703913"/>
            <a:ext cx="12503815" cy="2713880"/>
          </a:xfrm>
          <a:custGeom>
            <a:avLst/>
            <a:gdLst/>
            <a:ahLst/>
            <a:cxnLst/>
            <a:rect l="l" t="t" r="r" b="b"/>
            <a:pathLst>
              <a:path w="234344" h="50863" extrusionOk="0">
                <a:moveTo>
                  <a:pt x="233940" y="621"/>
                </a:moveTo>
                <a:lnTo>
                  <a:pt x="233940" y="12077"/>
                </a:lnTo>
                <a:cubicBezTo>
                  <a:pt x="232371" y="13846"/>
                  <a:pt x="230619" y="15358"/>
                  <a:pt x="228734" y="16565"/>
                </a:cubicBezTo>
                <a:cubicBezTo>
                  <a:pt x="224484" y="19289"/>
                  <a:pt x="219376" y="20857"/>
                  <a:pt x="213122" y="21360"/>
                </a:cubicBezTo>
                <a:cubicBezTo>
                  <a:pt x="211653" y="21479"/>
                  <a:pt x="210146" y="21539"/>
                  <a:pt x="208580" y="21539"/>
                </a:cubicBezTo>
                <a:cubicBezTo>
                  <a:pt x="205000" y="21539"/>
                  <a:pt x="201109" y="21226"/>
                  <a:pt x="196647" y="20590"/>
                </a:cubicBezTo>
                <a:lnTo>
                  <a:pt x="196529" y="20574"/>
                </a:lnTo>
                <a:cubicBezTo>
                  <a:pt x="194477" y="20283"/>
                  <a:pt x="192356" y="19981"/>
                  <a:pt x="190306" y="19457"/>
                </a:cubicBezTo>
                <a:cubicBezTo>
                  <a:pt x="188131" y="18901"/>
                  <a:pt x="186302" y="18457"/>
                  <a:pt x="184446" y="18095"/>
                </a:cubicBezTo>
                <a:cubicBezTo>
                  <a:pt x="182413" y="17700"/>
                  <a:pt x="180221" y="17338"/>
                  <a:pt x="178016" y="17338"/>
                </a:cubicBezTo>
                <a:cubicBezTo>
                  <a:pt x="177942" y="17338"/>
                  <a:pt x="177867" y="17339"/>
                  <a:pt x="177792" y="17340"/>
                </a:cubicBezTo>
                <a:cubicBezTo>
                  <a:pt x="176496" y="17354"/>
                  <a:pt x="174542" y="17378"/>
                  <a:pt x="173323" y="18637"/>
                </a:cubicBezTo>
                <a:cubicBezTo>
                  <a:pt x="172261" y="19733"/>
                  <a:pt x="172397" y="21555"/>
                  <a:pt x="173080" y="22788"/>
                </a:cubicBezTo>
                <a:cubicBezTo>
                  <a:pt x="174004" y="24459"/>
                  <a:pt x="175665" y="25395"/>
                  <a:pt x="177319" y="26158"/>
                </a:cubicBezTo>
                <a:cubicBezTo>
                  <a:pt x="180088" y="27433"/>
                  <a:pt x="183032" y="28076"/>
                  <a:pt x="185878" y="28699"/>
                </a:cubicBezTo>
                <a:cubicBezTo>
                  <a:pt x="186544" y="28844"/>
                  <a:pt x="187205" y="28990"/>
                  <a:pt x="187866" y="29142"/>
                </a:cubicBezTo>
                <a:cubicBezTo>
                  <a:pt x="191326" y="29942"/>
                  <a:pt x="194903" y="30405"/>
                  <a:pt x="198362" y="30852"/>
                </a:cubicBezTo>
                <a:lnTo>
                  <a:pt x="199879" y="31048"/>
                </a:lnTo>
                <a:cubicBezTo>
                  <a:pt x="203501" y="31524"/>
                  <a:pt x="207493" y="31975"/>
                  <a:pt x="212443" y="32469"/>
                </a:cubicBezTo>
                <a:cubicBezTo>
                  <a:pt x="216296" y="32854"/>
                  <a:pt x="220110" y="33192"/>
                  <a:pt x="223683" y="33505"/>
                </a:cubicBezTo>
                <a:cubicBezTo>
                  <a:pt x="226437" y="33747"/>
                  <a:pt x="229366" y="34040"/>
                  <a:pt x="232268" y="34727"/>
                </a:cubicBezTo>
                <a:cubicBezTo>
                  <a:pt x="232812" y="34856"/>
                  <a:pt x="233374" y="35011"/>
                  <a:pt x="233940" y="35186"/>
                </a:cubicBezTo>
                <a:lnTo>
                  <a:pt x="233940" y="50330"/>
                </a:lnTo>
                <a:cubicBezTo>
                  <a:pt x="227593" y="48509"/>
                  <a:pt x="220754" y="46238"/>
                  <a:pt x="213042" y="43386"/>
                </a:cubicBezTo>
                <a:cubicBezTo>
                  <a:pt x="208088" y="41555"/>
                  <a:pt x="202988" y="39512"/>
                  <a:pt x="197884" y="37317"/>
                </a:cubicBezTo>
                <a:cubicBezTo>
                  <a:pt x="195613" y="36339"/>
                  <a:pt x="193318" y="35281"/>
                  <a:pt x="191099" y="34257"/>
                </a:cubicBezTo>
                <a:cubicBezTo>
                  <a:pt x="188401" y="33014"/>
                  <a:pt x="185611" y="31726"/>
                  <a:pt x="182833" y="30573"/>
                </a:cubicBezTo>
                <a:cubicBezTo>
                  <a:pt x="172649" y="26340"/>
                  <a:pt x="162754" y="24195"/>
                  <a:pt x="153409" y="24195"/>
                </a:cubicBezTo>
                <a:cubicBezTo>
                  <a:pt x="153178" y="24195"/>
                  <a:pt x="152948" y="24197"/>
                  <a:pt x="152719" y="24198"/>
                </a:cubicBezTo>
                <a:cubicBezTo>
                  <a:pt x="142080" y="24319"/>
                  <a:pt x="132064" y="27884"/>
                  <a:pt x="122824" y="31721"/>
                </a:cubicBezTo>
                <a:cubicBezTo>
                  <a:pt x="112729" y="35913"/>
                  <a:pt x="102805" y="39822"/>
                  <a:pt x="92400" y="41608"/>
                </a:cubicBezTo>
                <a:cubicBezTo>
                  <a:pt x="82867" y="43244"/>
                  <a:pt x="72721" y="44299"/>
                  <a:pt x="61383" y="44830"/>
                </a:cubicBezTo>
                <a:cubicBezTo>
                  <a:pt x="58519" y="44965"/>
                  <a:pt x="55783" y="45032"/>
                  <a:pt x="53152" y="45032"/>
                </a:cubicBezTo>
                <a:cubicBezTo>
                  <a:pt x="45012" y="45032"/>
                  <a:pt x="37887" y="44383"/>
                  <a:pt x="31169" y="43050"/>
                </a:cubicBezTo>
                <a:cubicBezTo>
                  <a:pt x="24718" y="41770"/>
                  <a:pt x="18066" y="39641"/>
                  <a:pt x="11397" y="36720"/>
                </a:cubicBezTo>
                <a:cubicBezTo>
                  <a:pt x="7680" y="35093"/>
                  <a:pt x="3780" y="33224"/>
                  <a:pt x="405" y="30582"/>
                </a:cubicBezTo>
                <a:lnTo>
                  <a:pt x="405" y="21725"/>
                </a:lnTo>
                <a:cubicBezTo>
                  <a:pt x="5173" y="23118"/>
                  <a:pt x="10001" y="24631"/>
                  <a:pt x="14673" y="26094"/>
                </a:cubicBezTo>
                <a:cubicBezTo>
                  <a:pt x="18472" y="27283"/>
                  <a:pt x="22397" y="28512"/>
                  <a:pt x="26269" y="29670"/>
                </a:cubicBezTo>
                <a:cubicBezTo>
                  <a:pt x="42759" y="34607"/>
                  <a:pt x="58954" y="38982"/>
                  <a:pt x="74991" y="38982"/>
                </a:cubicBezTo>
                <a:cubicBezTo>
                  <a:pt x="78823" y="38982"/>
                  <a:pt x="82649" y="38732"/>
                  <a:pt x="86466" y="38179"/>
                </a:cubicBezTo>
                <a:cubicBezTo>
                  <a:pt x="95509" y="36872"/>
                  <a:pt x="104228" y="33938"/>
                  <a:pt x="112383" y="29455"/>
                </a:cubicBezTo>
                <a:cubicBezTo>
                  <a:pt x="116730" y="27066"/>
                  <a:pt x="120985" y="24195"/>
                  <a:pt x="125029" y="20922"/>
                </a:cubicBezTo>
                <a:cubicBezTo>
                  <a:pt x="126767" y="19511"/>
                  <a:pt x="128488" y="17994"/>
                  <a:pt x="130152" y="16524"/>
                </a:cubicBezTo>
                <a:cubicBezTo>
                  <a:pt x="131788" y="15078"/>
                  <a:pt x="133483" y="13582"/>
                  <a:pt x="135190" y="12196"/>
                </a:cubicBezTo>
                <a:cubicBezTo>
                  <a:pt x="137654" y="10200"/>
                  <a:pt x="140969" y="7788"/>
                  <a:pt x="144768" y="6873"/>
                </a:cubicBezTo>
                <a:cubicBezTo>
                  <a:pt x="145990" y="6580"/>
                  <a:pt x="147258" y="6432"/>
                  <a:pt x="148594" y="6432"/>
                </a:cubicBezTo>
                <a:cubicBezTo>
                  <a:pt x="151134" y="6432"/>
                  <a:pt x="153922" y="6966"/>
                  <a:pt x="157120" y="8052"/>
                </a:cubicBezTo>
                <a:cubicBezTo>
                  <a:pt x="165254" y="10813"/>
                  <a:pt x="174727" y="13878"/>
                  <a:pt x="184226" y="15304"/>
                </a:cubicBezTo>
                <a:cubicBezTo>
                  <a:pt x="187914" y="15858"/>
                  <a:pt x="191419" y="16136"/>
                  <a:pt x="194766" y="16136"/>
                </a:cubicBezTo>
                <a:cubicBezTo>
                  <a:pt x="200932" y="16136"/>
                  <a:pt x="206557" y="15192"/>
                  <a:pt x="211781" y="13295"/>
                </a:cubicBezTo>
                <a:cubicBezTo>
                  <a:pt x="216509" y="11579"/>
                  <a:pt x="220789" y="8892"/>
                  <a:pt x="224351" y="6492"/>
                </a:cubicBezTo>
                <a:cubicBezTo>
                  <a:pt x="224766" y="6212"/>
                  <a:pt x="225182" y="5928"/>
                  <a:pt x="225598" y="5645"/>
                </a:cubicBezTo>
                <a:cubicBezTo>
                  <a:pt x="228277" y="3826"/>
                  <a:pt x="231045" y="1944"/>
                  <a:pt x="233940" y="621"/>
                </a:cubicBezTo>
                <a:close/>
                <a:moveTo>
                  <a:pt x="234344" y="1"/>
                </a:moveTo>
                <a:lnTo>
                  <a:pt x="234062" y="127"/>
                </a:lnTo>
                <a:cubicBezTo>
                  <a:pt x="231032" y="1470"/>
                  <a:pt x="228156" y="3423"/>
                  <a:pt x="225375" y="5313"/>
                </a:cubicBezTo>
                <a:cubicBezTo>
                  <a:pt x="224959" y="5595"/>
                  <a:pt x="224545" y="5878"/>
                  <a:pt x="224128" y="6158"/>
                </a:cubicBezTo>
                <a:cubicBezTo>
                  <a:pt x="220589" y="8544"/>
                  <a:pt x="216336" y="11214"/>
                  <a:pt x="211647" y="12916"/>
                </a:cubicBezTo>
                <a:cubicBezTo>
                  <a:pt x="206466" y="14796"/>
                  <a:pt x="200885" y="15732"/>
                  <a:pt x="194765" y="15732"/>
                </a:cubicBezTo>
                <a:cubicBezTo>
                  <a:pt x="191440" y="15732"/>
                  <a:pt x="187955" y="15456"/>
                  <a:pt x="184289" y="14905"/>
                </a:cubicBezTo>
                <a:cubicBezTo>
                  <a:pt x="174822" y="13485"/>
                  <a:pt x="165370" y="10424"/>
                  <a:pt x="157251" y="7671"/>
                </a:cubicBezTo>
                <a:cubicBezTo>
                  <a:pt x="154011" y="6571"/>
                  <a:pt x="151182" y="6028"/>
                  <a:pt x="148600" y="6028"/>
                </a:cubicBezTo>
                <a:cubicBezTo>
                  <a:pt x="147230" y="6028"/>
                  <a:pt x="145930" y="6181"/>
                  <a:pt x="144675" y="6483"/>
                </a:cubicBezTo>
                <a:cubicBezTo>
                  <a:pt x="140797" y="7416"/>
                  <a:pt x="137434" y="9860"/>
                  <a:pt x="134939" y="11886"/>
                </a:cubicBezTo>
                <a:cubicBezTo>
                  <a:pt x="133224" y="13277"/>
                  <a:pt x="131528" y="14775"/>
                  <a:pt x="129887" y="16224"/>
                </a:cubicBezTo>
                <a:cubicBezTo>
                  <a:pt x="128225" y="17690"/>
                  <a:pt x="126509" y="19207"/>
                  <a:pt x="124774" y="20610"/>
                </a:cubicBezTo>
                <a:cubicBezTo>
                  <a:pt x="120749" y="23869"/>
                  <a:pt x="116514" y="26727"/>
                  <a:pt x="112189" y="29105"/>
                </a:cubicBezTo>
                <a:cubicBezTo>
                  <a:pt x="104076" y="33564"/>
                  <a:pt x="95402" y="36484"/>
                  <a:pt x="86407" y="37785"/>
                </a:cubicBezTo>
                <a:cubicBezTo>
                  <a:pt x="82611" y="38334"/>
                  <a:pt x="78806" y="38583"/>
                  <a:pt x="74991" y="38583"/>
                </a:cubicBezTo>
                <a:cubicBezTo>
                  <a:pt x="59005" y="38583"/>
                  <a:pt x="42843" y="34216"/>
                  <a:pt x="26384" y="29289"/>
                </a:cubicBezTo>
                <a:cubicBezTo>
                  <a:pt x="22516" y="28130"/>
                  <a:pt x="18589" y="26901"/>
                  <a:pt x="14793" y="25711"/>
                </a:cubicBezTo>
                <a:cubicBezTo>
                  <a:pt x="10035" y="24222"/>
                  <a:pt x="5116" y="22681"/>
                  <a:pt x="257" y="21265"/>
                </a:cubicBezTo>
                <a:lnTo>
                  <a:pt x="0" y="21189"/>
                </a:lnTo>
                <a:lnTo>
                  <a:pt x="0" y="30778"/>
                </a:lnTo>
                <a:lnTo>
                  <a:pt x="77" y="30839"/>
                </a:lnTo>
                <a:cubicBezTo>
                  <a:pt x="3505" y="33541"/>
                  <a:pt x="7466" y="35440"/>
                  <a:pt x="11235" y="37090"/>
                </a:cubicBezTo>
                <a:cubicBezTo>
                  <a:pt x="17931" y="40022"/>
                  <a:pt x="24610" y="42161"/>
                  <a:pt x="31090" y="43447"/>
                </a:cubicBezTo>
                <a:cubicBezTo>
                  <a:pt x="37834" y="44786"/>
                  <a:pt x="44983" y="45437"/>
                  <a:pt x="53148" y="45437"/>
                </a:cubicBezTo>
                <a:cubicBezTo>
                  <a:pt x="55786" y="45437"/>
                  <a:pt x="58530" y="45369"/>
                  <a:pt x="61401" y="45235"/>
                </a:cubicBezTo>
                <a:cubicBezTo>
                  <a:pt x="72756" y="44700"/>
                  <a:pt x="82917" y="43644"/>
                  <a:pt x="92467" y="42007"/>
                </a:cubicBezTo>
                <a:cubicBezTo>
                  <a:pt x="102913" y="40214"/>
                  <a:pt x="112861" y="36296"/>
                  <a:pt x="122978" y="32095"/>
                </a:cubicBezTo>
                <a:cubicBezTo>
                  <a:pt x="132181" y="28274"/>
                  <a:pt x="142153" y="24722"/>
                  <a:pt x="152725" y="24602"/>
                </a:cubicBezTo>
                <a:cubicBezTo>
                  <a:pt x="152952" y="24600"/>
                  <a:pt x="153179" y="24598"/>
                  <a:pt x="153407" y="24598"/>
                </a:cubicBezTo>
                <a:cubicBezTo>
                  <a:pt x="162694" y="24598"/>
                  <a:pt x="172541" y="26730"/>
                  <a:pt x="182679" y="30945"/>
                </a:cubicBezTo>
                <a:cubicBezTo>
                  <a:pt x="185447" y="32095"/>
                  <a:pt x="188234" y="33381"/>
                  <a:pt x="190930" y="34624"/>
                </a:cubicBezTo>
                <a:cubicBezTo>
                  <a:pt x="193152" y="35649"/>
                  <a:pt x="195448" y="36707"/>
                  <a:pt x="197726" y="37686"/>
                </a:cubicBezTo>
                <a:cubicBezTo>
                  <a:pt x="202837" y="39885"/>
                  <a:pt x="207942" y="41928"/>
                  <a:pt x="212901" y="43763"/>
                </a:cubicBezTo>
                <a:cubicBezTo>
                  <a:pt x="220729" y="46656"/>
                  <a:pt x="227658" y="48955"/>
                  <a:pt x="234085" y="50788"/>
                </a:cubicBezTo>
                <a:lnTo>
                  <a:pt x="234341" y="50863"/>
                </a:lnTo>
                <a:lnTo>
                  <a:pt x="234344" y="50863"/>
                </a:lnTo>
                <a:lnTo>
                  <a:pt x="234344" y="34896"/>
                </a:lnTo>
                <a:lnTo>
                  <a:pt x="234204" y="34850"/>
                </a:lnTo>
                <a:cubicBezTo>
                  <a:pt x="233582" y="34654"/>
                  <a:pt x="232962" y="34481"/>
                  <a:pt x="232362" y="34340"/>
                </a:cubicBezTo>
                <a:cubicBezTo>
                  <a:pt x="229433" y="33647"/>
                  <a:pt x="226488" y="33352"/>
                  <a:pt x="223721" y="33110"/>
                </a:cubicBezTo>
                <a:cubicBezTo>
                  <a:pt x="220148" y="32797"/>
                  <a:pt x="216338" y="32457"/>
                  <a:pt x="212486" y="32074"/>
                </a:cubicBezTo>
                <a:cubicBezTo>
                  <a:pt x="207542" y="31581"/>
                  <a:pt x="203553" y="31128"/>
                  <a:pt x="199935" y="30653"/>
                </a:cubicBezTo>
                <a:lnTo>
                  <a:pt x="198416" y="30455"/>
                </a:lnTo>
                <a:cubicBezTo>
                  <a:pt x="194968" y="30009"/>
                  <a:pt x="191400" y="29547"/>
                  <a:pt x="187960" y="28753"/>
                </a:cubicBezTo>
                <a:cubicBezTo>
                  <a:pt x="187298" y="28602"/>
                  <a:pt x="186634" y="28454"/>
                  <a:pt x="185969" y="28310"/>
                </a:cubicBezTo>
                <a:cubicBezTo>
                  <a:pt x="183145" y="27690"/>
                  <a:pt x="180223" y="27051"/>
                  <a:pt x="177494" y="25795"/>
                </a:cubicBezTo>
                <a:cubicBezTo>
                  <a:pt x="176009" y="25111"/>
                  <a:pt x="174350" y="24245"/>
                  <a:pt x="173437" y="22596"/>
                </a:cubicBezTo>
                <a:cubicBezTo>
                  <a:pt x="172829" y="21493"/>
                  <a:pt x="172693" y="19876"/>
                  <a:pt x="173617" y="18921"/>
                </a:cubicBezTo>
                <a:cubicBezTo>
                  <a:pt x="174717" y="17783"/>
                  <a:pt x="176574" y="17760"/>
                  <a:pt x="177801" y="17745"/>
                </a:cubicBezTo>
                <a:cubicBezTo>
                  <a:pt x="177883" y="17744"/>
                  <a:pt x="177965" y="17744"/>
                  <a:pt x="178047" y="17744"/>
                </a:cubicBezTo>
                <a:cubicBezTo>
                  <a:pt x="180223" y="17744"/>
                  <a:pt x="182367" y="18103"/>
                  <a:pt x="184375" y="18494"/>
                </a:cubicBezTo>
                <a:cubicBezTo>
                  <a:pt x="186221" y="18853"/>
                  <a:pt x="188043" y="19296"/>
                  <a:pt x="190212" y="19850"/>
                </a:cubicBezTo>
                <a:cubicBezTo>
                  <a:pt x="192283" y="20380"/>
                  <a:pt x="194415" y="20683"/>
                  <a:pt x="196477" y="20976"/>
                </a:cubicBezTo>
                <a:lnTo>
                  <a:pt x="196594" y="20993"/>
                </a:lnTo>
                <a:cubicBezTo>
                  <a:pt x="201071" y="21630"/>
                  <a:pt x="204978" y="21943"/>
                  <a:pt x="208576" y="21943"/>
                </a:cubicBezTo>
                <a:cubicBezTo>
                  <a:pt x="210156" y="21943"/>
                  <a:pt x="211676" y="21883"/>
                  <a:pt x="213159" y="21763"/>
                </a:cubicBezTo>
                <a:cubicBezTo>
                  <a:pt x="219481" y="21255"/>
                  <a:pt x="224648" y="19666"/>
                  <a:pt x="228956" y="16905"/>
                </a:cubicBezTo>
                <a:cubicBezTo>
                  <a:pt x="230892" y="15665"/>
                  <a:pt x="232689" y="14110"/>
                  <a:pt x="234294" y="12287"/>
                </a:cubicBezTo>
                <a:lnTo>
                  <a:pt x="234344" y="12230"/>
                </a:lnTo>
                <a:lnTo>
                  <a:pt x="23434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9" name="Google Shape;199;p7"/>
          <p:cNvSpPr/>
          <p:nvPr/>
        </p:nvSpPr>
        <p:spPr>
          <a:xfrm flipH="1">
            <a:off x="5360185" y="4597410"/>
            <a:ext cx="6895923" cy="1375641"/>
          </a:xfrm>
          <a:custGeom>
            <a:avLst/>
            <a:gdLst/>
            <a:ahLst/>
            <a:cxnLst/>
            <a:rect l="l" t="t" r="r" b="b"/>
            <a:pathLst>
              <a:path w="129242" h="25782" extrusionOk="0">
                <a:moveTo>
                  <a:pt x="125667" y="404"/>
                </a:moveTo>
                <a:cubicBezTo>
                  <a:pt x="125949" y="404"/>
                  <a:pt x="126232" y="415"/>
                  <a:pt x="126514" y="437"/>
                </a:cubicBezTo>
                <a:cubicBezTo>
                  <a:pt x="127419" y="510"/>
                  <a:pt x="128375" y="690"/>
                  <a:pt x="128733" y="1442"/>
                </a:cubicBezTo>
                <a:cubicBezTo>
                  <a:pt x="127667" y="1898"/>
                  <a:pt x="126604" y="2366"/>
                  <a:pt x="125540" y="2833"/>
                </a:cubicBezTo>
                <a:cubicBezTo>
                  <a:pt x="121951" y="4414"/>
                  <a:pt x="118237" y="6047"/>
                  <a:pt x="114473" y="7141"/>
                </a:cubicBezTo>
                <a:cubicBezTo>
                  <a:pt x="113881" y="7314"/>
                  <a:pt x="113286" y="7483"/>
                  <a:pt x="112693" y="7649"/>
                </a:cubicBezTo>
                <a:cubicBezTo>
                  <a:pt x="110914" y="8149"/>
                  <a:pt x="109073" y="8666"/>
                  <a:pt x="107278" y="9330"/>
                </a:cubicBezTo>
                <a:cubicBezTo>
                  <a:pt x="105183" y="10108"/>
                  <a:pt x="102936" y="11055"/>
                  <a:pt x="100411" y="12228"/>
                </a:cubicBezTo>
                <a:cubicBezTo>
                  <a:pt x="97928" y="13381"/>
                  <a:pt x="95424" y="14634"/>
                  <a:pt x="93002" y="15844"/>
                </a:cubicBezTo>
                <a:cubicBezTo>
                  <a:pt x="86663" y="19013"/>
                  <a:pt x="80109" y="22288"/>
                  <a:pt x="73322" y="24097"/>
                </a:cubicBezTo>
                <a:cubicBezTo>
                  <a:pt x="70106" y="24955"/>
                  <a:pt x="66829" y="25381"/>
                  <a:pt x="63411" y="25381"/>
                </a:cubicBezTo>
                <a:cubicBezTo>
                  <a:pt x="61691" y="25381"/>
                  <a:pt x="59935" y="25273"/>
                  <a:pt x="58132" y="25057"/>
                </a:cubicBezTo>
                <a:cubicBezTo>
                  <a:pt x="54870" y="24667"/>
                  <a:pt x="51578" y="24000"/>
                  <a:pt x="48394" y="23351"/>
                </a:cubicBezTo>
                <a:cubicBezTo>
                  <a:pt x="46720" y="23010"/>
                  <a:pt x="44988" y="22658"/>
                  <a:pt x="43281" y="22351"/>
                </a:cubicBezTo>
                <a:cubicBezTo>
                  <a:pt x="38827" y="21551"/>
                  <a:pt x="34306" y="21314"/>
                  <a:pt x="29931" y="21085"/>
                </a:cubicBezTo>
                <a:lnTo>
                  <a:pt x="28914" y="21031"/>
                </a:lnTo>
                <a:cubicBezTo>
                  <a:pt x="25978" y="20874"/>
                  <a:pt x="23609" y="20501"/>
                  <a:pt x="21462" y="19855"/>
                </a:cubicBezTo>
                <a:cubicBezTo>
                  <a:pt x="19489" y="19259"/>
                  <a:pt x="17512" y="18432"/>
                  <a:pt x="15599" y="17635"/>
                </a:cubicBezTo>
                <a:cubicBezTo>
                  <a:pt x="15171" y="17457"/>
                  <a:pt x="14747" y="17279"/>
                  <a:pt x="14321" y="17105"/>
                </a:cubicBezTo>
                <a:cubicBezTo>
                  <a:pt x="12341" y="16286"/>
                  <a:pt x="10328" y="15433"/>
                  <a:pt x="8383" y="14606"/>
                </a:cubicBezTo>
                <a:cubicBezTo>
                  <a:pt x="5772" y="13497"/>
                  <a:pt x="3075" y="12349"/>
                  <a:pt x="404" y="11276"/>
                </a:cubicBezTo>
                <a:lnTo>
                  <a:pt x="403" y="11276"/>
                </a:lnTo>
                <a:lnTo>
                  <a:pt x="403" y="5584"/>
                </a:lnTo>
                <a:cubicBezTo>
                  <a:pt x="967" y="5874"/>
                  <a:pt x="1566" y="6170"/>
                  <a:pt x="2220" y="6484"/>
                </a:cubicBezTo>
                <a:cubicBezTo>
                  <a:pt x="2905" y="6811"/>
                  <a:pt x="3592" y="7131"/>
                  <a:pt x="4281" y="7450"/>
                </a:cubicBezTo>
                <a:cubicBezTo>
                  <a:pt x="6227" y="8357"/>
                  <a:pt x="8240" y="9293"/>
                  <a:pt x="10153" y="10412"/>
                </a:cubicBezTo>
                <a:cubicBezTo>
                  <a:pt x="12434" y="11746"/>
                  <a:pt x="14871" y="13148"/>
                  <a:pt x="17395" y="14337"/>
                </a:cubicBezTo>
                <a:cubicBezTo>
                  <a:pt x="25707" y="18255"/>
                  <a:pt x="35202" y="20169"/>
                  <a:pt x="46355" y="20169"/>
                </a:cubicBezTo>
                <a:cubicBezTo>
                  <a:pt x="47079" y="20169"/>
                  <a:pt x="47811" y="20161"/>
                  <a:pt x="48549" y="20145"/>
                </a:cubicBezTo>
                <a:cubicBezTo>
                  <a:pt x="59131" y="19914"/>
                  <a:pt x="70411" y="17805"/>
                  <a:pt x="84049" y="13504"/>
                </a:cubicBezTo>
                <a:cubicBezTo>
                  <a:pt x="89815" y="11685"/>
                  <a:pt x="95612" y="9562"/>
                  <a:pt x="101217" y="7507"/>
                </a:cubicBezTo>
                <a:cubicBezTo>
                  <a:pt x="104315" y="6374"/>
                  <a:pt x="107517" y="5200"/>
                  <a:pt x="110679" y="4091"/>
                </a:cubicBezTo>
                <a:cubicBezTo>
                  <a:pt x="114143" y="2876"/>
                  <a:pt x="117874" y="1648"/>
                  <a:pt x="121675" y="895"/>
                </a:cubicBezTo>
                <a:cubicBezTo>
                  <a:pt x="122896" y="652"/>
                  <a:pt x="124279" y="404"/>
                  <a:pt x="125667" y="404"/>
                </a:cubicBezTo>
                <a:close/>
                <a:moveTo>
                  <a:pt x="125672" y="1"/>
                </a:moveTo>
                <a:cubicBezTo>
                  <a:pt x="124248" y="1"/>
                  <a:pt x="122839" y="252"/>
                  <a:pt x="121598" y="497"/>
                </a:cubicBezTo>
                <a:cubicBezTo>
                  <a:pt x="117773" y="1256"/>
                  <a:pt x="114025" y="2491"/>
                  <a:pt x="110546" y="3711"/>
                </a:cubicBezTo>
                <a:cubicBezTo>
                  <a:pt x="107384" y="4820"/>
                  <a:pt x="104179" y="5993"/>
                  <a:pt x="101080" y="7129"/>
                </a:cubicBezTo>
                <a:cubicBezTo>
                  <a:pt x="95477" y="9180"/>
                  <a:pt x="89685" y="11305"/>
                  <a:pt x="83929" y="13120"/>
                </a:cubicBezTo>
                <a:cubicBezTo>
                  <a:pt x="70328" y="17407"/>
                  <a:pt x="59084" y="19512"/>
                  <a:pt x="48540" y="19742"/>
                </a:cubicBezTo>
                <a:cubicBezTo>
                  <a:pt x="47811" y="19758"/>
                  <a:pt x="47089" y="19766"/>
                  <a:pt x="46374" y="19766"/>
                </a:cubicBezTo>
                <a:cubicBezTo>
                  <a:pt x="35268" y="19766"/>
                  <a:pt x="25827" y="17865"/>
                  <a:pt x="17567" y="13971"/>
                </a:cubicBezTo>
                <a:cubicBezTo>
                  <a:pt x="15057" y="12788"/>
                  <a:pt x="12628" y="11391"/>
                  <a:pt x="10355" y="10062"/>
                </a:cubicBezTo>
                <a:cubicBezTo>
                  <a:pt x="8426" y="8935"/>
                  <a:pt x="6404" y="7993"/>
                  <a:pt x="4448" y="7084"/>
                </a:cubicBezTo>
                <a:cubicBezTo>
                  <a:pt x="3762" y="6767"/>
                  <a:pt x="3076" y="6447"/>
                  <a:pt x="2395" y="6120"/>
                </a:cubicBezTo>
                <a:cubicBezTo>
                  <a:pt x="1626" y="5754"/>
                  <a:pt x="940" y="5411"/>
                  <a:pt x="294" y="5075"/>
                </a:cubicBezTo>
                <a:lnTo>
                  <a:pt x="0" y="4921"/>
                </a:lnTo>
                <a:lnTo>
                  <a:pt x="0" y="11545"/>
                </a:lnTo>
                <a:lnTo>
                  <a:pt x="126" y="11595"/>
                </a:lnTo>
                <a:cubicBezTo>
                  <a:pt x="2833" y="12684"/>
                  <a:pt x="5574" y="13848"/>
                  <a:pt x="8224" y="14973"/>
                </a:cubicBezTo>
                <a:cubicBezTo>
                  <a:pt x="10170" y="15801"/>
                  <a:pt x="12184" y="16656"/>
                  <a:pt x="14167" y="17473"/>
                </a:cubicBezTo>
                <a:cubicBezTo>
                  <a:pt x="14591" y="17649"/>
                  <a:pt x="15016" y="17828"/>
                  <a:pt x="15441" y="18003"/>
                </a:cubicBezTo>
                <a:cubicBezTo>
                  <a:pt x="17363" y="18808"/>
                  <a:pt x="19349" y="19638"/>
                  <a:pt x="21344" y="20238"/>
                </a:cubicBezTo>
                <a:cubicBezTo>
                  <a:pt x="23523" y="20895"/>
                  <a:pt x="25922" y="21274"/>
                  <a:pt x="28892" y="21431"/>
                </a:cubicBezTo>
                <a:lnTo>
                  <a:pt x="29910" y="21485"/>
                </a:lnTo>
                <a:cubicBezTo>
                  <a:pt x="34272" y="21714"/>
                  <a:pt x="38783" y="21950"/>
                  <a:pt x="43209" y="22746"/>
                </a:cubicBezTo>
                <a:cubicBezTo>
                  <a:pt x="44912" y="23053"/>
                  <a:pt x="46641" y="23406"/>
                  <a:pt x="48313" y="23744"/>
                </a:cubicBezTo>
                <a:cubicBezTo>
                  <a:pt x="51505" y="24393"/>
                  <a:pt x="54806" y="25065"/>
                  <a:pt x="58085" y="25456"/>
                </a:cubicBezTo>
                <a:cubicBezTo>
                  <a:pt x="59905" y="25673"/>
                  <a:pt x="61677" y="25782"/>
                  <a:pt x="63414" y="25782"/>
                </a:cubicBezTo>
                <a:cubicBezTo>
                  <a:pt x="66866" y="25782"/>
                  <a:pt x="70177" y="25352"/>
                  <a:pt x="73425" y="24486"/>
                </a:cubicBezTo>
                <a:cubicBezTo>
                  <a:pt x="80253" y="22666"/>
                  <a:pt x="86826" y="19379"/>
                  <a:pt x="93183" y="16202"/>
                </a:cubicBezTo>
                <a:cubicBezTo>
                  <a:pt x="95603" y="14991"/>
                  <a:pt x="98105" y="13741"/>
                  <a:pt x="100582" y="12591"/>
                </a:cubicBezTo>
                <a:cubicBezTo>
                  <a:pt x="103097" y="11422"/>
                  <a:pt x="105333" y="10479"/>
                  <a:pt x="107419" y="9706"/>
                </a:cubicBezTo>
                <a:cubicBezTo>
                  <a:pt x="109198" y="9046"/>
                  <a:pt x="111031" y="8532"/>
                  <a:pt x="112803" y="8033"/>
                </a:cubicBezTo>
                <a:cubicBezTo>
                  <a:pt x="113399" y="7867"/>
                  <a:pt x="113993" y="7699"/>
                  <a:pt x="114588" y="7526"/>
                </a:cubicBezTo>
                <a:cubicBezTo>
                  <a:pt x="118376" y="6424"/>
                  <a:pt x="122102" y="4784"/>
                  <a:pt x="125704" y="3199"/>
                </a:cubicBezTo>
                <a:cubicBezTo>
                  <a:pt x="126826" y="2705"/>
                  <a:pt x="127947" y="2212"/>
                  <a:pt x="129073" y="1733"/>
                </a:cubicBezTo>
                <a:lnTo>
                  <a:pt x="129242" y="1662"/>
                </a:lnTo>
                <a:lnTo>
                  <a:pt x="129185" y="1488"/>
                </a:lnTo>
                <a:cubicBezTo>
                  <a:pt x="128775" y="216"/>
                  <a:pt x="127216" y="89"/>
                  <a:pt x="126549" y="34"/>
                </a:cubicBezTo>
                <a:cubicBezTo>
                  <a:pt x="126257" y="11"/>
                  <a:pt x="125964" y="1"/>
                  <a:pt x="1256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0" name="Google Shape;200;p7"/>
          <p:cNvSpPr/>
          <p:nvPr/>
        </p:nvSpPr>
        <p:spPr>
          <a:xfrm flipH="1">
            <a:off x="-248026" y="5030775"/>
            <a:ext cx="12504028" cy="2978316"/>
          </a:xfrm>
          <a:custGeom>
            <a:avLst/>
            <a:gdLst/>
            <a:ahLst/>
            <a:cxnLst/>
            <a:rect l="l" t="t" r="r" b="b"/>
            <a:pathLst>
              <a:path w="234348" h="55819" extrusionOk="0">
                <a:moveTo>
                  <a:pt x="144981" y="403"/>
                </a:moveTo>
                <a:cubicBezTo>
                  <a:pt x="150962" y="403"/>
                  <a:pt x="156924" y="882"/>
                  <a:pt x="162787" y="1836"/>
                </a:cubicBezTo>
                <a:cubicBezTo>
                  <a:pt x="170740" y="3127"/>
                  <a:pt x="179016" y="5583"/>
                  <a:pt x="189615" y="9797"/>
                </a:cubicBezTo>
                <a:cubicBezTo>
                  <a:pt x="198427" y="13299"/>
                  <a:pt x="207411" y="17431"/>
                  <a:pt x="216323" y="22082"/>
                </a:cubicBezTo>
                <a:lnTo>
                  <a:pt x="218254" y="23088"/>
                </a:lnTo>
                <a:cubicBezTo>
                  <a:pt x="223483" y="25804"/>
                  <a:pt x="228885" y="28612"/>
                  <a:pt x="233942" y="32005"/>
                </a:cubicBezTo>
                <a:lnTo>
                  <a:pt x="233942" y="40242"/>
                </a:lnTo>
                <a:cubicBezTo>
                  <a:pt x="230357" y="38005"/>
                  <a:pt x="227378" y="36353"/>
                  <a:pt x="224590" y="35054"/>
                </a:cubicBezTo>
                <a:cubicBezTo>
                  <a:pt x="215470" y="30808"/>
                  <a:pt x="205746" y="28155"/>
                  <a:pt x="196343" y="25590"/>
                </a:cubicBezTo>
                <a:cubicBezTo>
                  <a:pt x="195383" y="25330"/>
                  <a:pt x="194423" y="25067"/>
                  <a:pt x="193466" y="24804"/>
                </a:cubicBezTo>
                <a:cubicBezTo>
                  <a:pt x="172307" y="18995"/>
                  <a:pt x="155262" y="16255"/>
                  <a:pt x="139723" y="16255"/>
                </a:cubicBezTo>
                <a:cubicBezTo>
                  <a:pt x="136241" y="16255"/>
                  <a:pt x="132834" y="16392"/>
                  <a:pt x="129473" y="16664"/>
                </a:cubicBezTo>
                <a:cubicBezTo>
                  <a:pt x="117659" y="17617"/>
                  <a:pt x="108992" y="19950"/>
                  <a:pt x="101363" y="24225"/>
                </a:cubicBezTo>
                <a:cubicBezTo>
                  <a:pt x="95848" y="27316"/>
                  <a:pt x="90586" y="31262"/>
                  <a:pt x="85495" y="35080"/>
                </a:cubicBezTo>
                <a:cubicBezTo>
                  <a:pt x="82539" y="37296"/>
                  <a:pt x="79484" y="39588"/>
                  <a:pt x="76413" y="41684"/>
                </a:cubicBezTo>
                <a:cubicBezTo>
                  <a:pt x="71394" y="45113"/>
                  <a:pt x="67146" y="47471"/>
                  <a:pt x="63039" y="49108"/>
                </a:cubicBezTo>
                <a:cubicBezTo>
                  <a:pt x="58787" y="50804"/>
                  <a:pt x="54022" y="52109"/>
                  <a:pt x="48045" y="53216"/>
                </a:cubicBezTo>
                <a:cubicBezTo>
                  <a:pt x="40031" y="54703"/>
                  <a:pt x="31384" y="55416"/>
                  <a:pt x="21189" y="55416"/>
                </a:cubicBezTo>
                <a:cubicBezTo>
                  <a:pt x="19290" y="55416"/>
                  <a:pt x="17337" y="55391"/>
                  <a:pt x="15325" y="55342"/>
                </a:cubicBezTo>
                <a:cubicBezTo>
                  <a:pt x="9761" y="55207"/>
                  <a:pt x="4879" y="54966"/>
                  <a:pt x="402" y="54612"/>
                </a:cubicBezTo>
                <a:lnTo>
                  <a:pt x="407" y="54612"/>
                </a:lnTo>
                <a:lnTo>
                  <a:pt x="407" y="49284"/>
                </a:lnTo>
                <a:cubicBezTo>
                  <a:pt x="817" y="49421"/>
                  <a:pt x="1230" y="49561"/>
                  <a:pt x="1643" y="49700"/>
                </a:cubicBezTo>
                <a:cubicBezTo>
                  <a:pt x="4359" y="50619"/>
                  <a:pt x="7168" y="51566"/>
                  <a:pt x="9980" y="52235"/>
                </a:cubicBezTo>
                <a:cubicBezTo>
                  <a:pt x="12206" y="52763"/>
                  <a:pt x="14788" y="53377"/>
                  <a:pt x="17344" y="53377"/>
                </a:cubicBezTo>
                <a:cubicBezTo>
                  <a:pt x="18683" y="53377"/>
                  <a:pt x="20014" y="53208"/>
                  <a:pt x="21283" y="52772"/>
                </a:cubicBezTo>
                <a:cubicBezTo>
                  <a:pt x="22931" y="52205"/>
                  <a:pt x="23878" y="51164"/>
                  <a:pt x="24025" y="49761"/>
                </a:cubicBezTo>
                <a:cubicBezTo>
                  <a:pt x="24231" y="47784"/>
                  <a:pt x="23055" y="45926"/>
                  <a:pt x="21802" y="44960"/>
                </a:cubicBezTo>
                <a:cubicBezTo>
                  <a:pt x="20124" y="43670"/>
                  <a:pt x="18067" y="43236"/>
                  <a:pt x="16094" y="42961"/>
                </a:cubicBezTo>
                <a:cubicBezTo>
                  <a:pt x="13968" y="42663"/>
                  <a:pt x="11797" y="42629"/>
                  <a:pt x="9701" y="42596"/>
                </a:cubicBezTo>
                <a:lnTo>
                  <a:pt x="9254" y="42589"/>
                </a:lnTo>
                <a:cubicBezTo>
                  <a:pt x="6994" y="42550"/>
                  <a:pt x="4310" y="42346"/>
                  <a:pt x="1553" y="41105"/>
                </a:cubicBezTo>
                <a:cubicBezTo>
                  <a:pt x="1170" y="40933"/>
                  <a:pt x="784" y="40741"/>
                  <a:pt x="402" y="40534"/>
                </a:cubicBezTo>
                <a:lnTo>
                  <a:pt x="402" y="31531"/>
                </a:lnTo>
                <a:cubicBezTo>
                  <a:pt x="6844" y="32915"/>
                  <a:pt x="13326" y="34726"/>
                  <a:pt x="19599" y="36477"/>
                </a:cubicBezTo>
                <a:cubicBezTo>
                  <a:pt x="22674" y="37335"/>
                  <a:pt x="25850" y="38224"/>
                  <a:pt x="28985" y="39049"/>
                </a:cubicBezTo>
                <a:cubicBezTo>
                  <a:pt x="36397" y="41005"/>
                  <a:pt x="46195" y="43249"/>
                  <a:pt x="56268" y="43249"/>
                </a:cubicBezTo>
                <a:lnTo>
                  <a:pt x="56298" y="43249"/>
                </a:lnTo>
                <a:cubicBezTo>
                  <a:pt x="60549" y="43247"/>
                  <a:pt x="65413" y="43043"/>
                  <a:pt x="69372" y="40633"/>
                </a:cubicBezTo>
                <a:cubicBezTo>
                  <a:pt x="71055" y="39609"/>
                  <a:pt x="72214" y="38269"/>
                  <a:pt x="72821" y="36652"/>
                </a:cubicBezTo>
                <a:cubicBezTo>
                  <a:pt x="73454" y="34967"/>
                  <a:pt x="73654" y="32595"/>
                  <a:pt x="72675" y="31095"/>
                </a:cubicBezTo>
                <a:cubicBezTo>
                  <a:pt x="71475" y="29255"/>
                  <a:pt x="69235" y="29002"/>
                  <a:pt x="67193" y="29002"/>
                </a:cubicBezTo>
                <a:lnTo>
                  <a:pt x="67163" y="29002"/>
                </a:lnTo>
                <a:cubicBezTo>
                  <a:pt x="64338" y="29005"/>
                  <a:pt x="61485" y="29632"/>
                  <a:pt x="59033" y="30219"/>
                </a:cubicBezTo>
                <a:cubicBezTo>
                  <a:pt x="58197" y="30419"/>
                  <a:pt x="57351" y="30648"/>
                  <a:pt x="56532" y="30868"/>
                </a:cubicBezTo>
                <a:cubicBezTo>
                  <a:pt x="55224" y="31222"/>
                  <a:pt x="53869" y="31587"/>
                  <a:pt x="52529" y="31845"/>
                </a:cubicBezTo>
                <a:cubicBezTo>
                  <a:pt x="48490" y="32626"/>
                  <a:pt x="44235" y="33024"/>
                  <a:pt x="39894" y="33024"/>
                </a:cubicBezTo>
                <a:cubicBezTo>
                  <a:pt x="39863" y="33024"/>
                  <a:pt x="39832" y="33024"/>
                  <a:pt x="39801" y="33024"/>
                </a:cubicBezTo>
                <a:cubicBezTo>
                  <a:pt x="26833" y="33011"/>
                  <a:pt x="13576" y="29869"/>
                  <a:pt x="402" y="23687"/>
                </a:cubicBezTo>
                <a:lnTo>
                  <a:pt x="402" y="6011"/>
                </a:lnTo>
                <a:cubicBezTo>
                  <a:pt x="1635" y="6344"/>
                  <a:pt x="2827" y="6712"/>
                  <a:pt x="3952" y="7104"/>
                </a:cubicBezTo>
                <a:cubicBezTo>
                  <a:pt x="7474" y="8330"/>
                  <a:pt x="10930" y="10023"/>
                  <a:pt x="14269" y="11659"/>
                </a:cubicBezTo>
                <a:cubicBezTo>
                  <a:pt x="15159" y="12095"/>
                  <a:pt x="16051" y="12530"/>
                  <a:pt x="16944" y="12959"/>
                </a:cubicBezTo>
                <a:cubicBezTo>
                  <a:pt x="21849" y="15315"/>
                  <a:pt x="26184" y="17153"/>
                  <a:pt x="30193" y="18579"/>
                </a:cubicBezTo>
                <a:cubicBezTo>
                  <a:pt x="37329" y="21116"/>
                  <a:pt x="44835" y="22386"/>
                  <a:pt x="52799" y="22386"/>
                </a:cubicBezTo>
                <a:cubicBezTo>
                  <a:pt x="62775" y="22386"/>
                  <a:pt x="73472" y="20393"/>
                  <a:pt x="85065" y="16400"/>
                </a:cubicBezTo>
                <a:cubicBezTo>
                  <a:pt x="89374" y="14915"/>
                  <a:pt x="93852" y="13162"/>
                  <a:pt x="98753" y="11037"/>
                </a:cubicBezTo>
                <a:cubicBezTo>
                  <a:pt x="99763" y="10600"/>
                  <a:pt x="100773" y="10151"/>
                  <a:pt x="101781" y="9706"/>
                </a:cubicBezTo>
                <a:cubicBezTo>
                  <a:pt x="104805" y="8364"/>
                  <a:pt x="107933" y="6975"/>
                  <a:pt x="111082" y="5882"/>
                </a:cubicBezTo>
                <a:cubicBezTo>
                  <a:pt x="119135" y="3086"/>
                  <a:pt x="127851" y="1338"/>
                  <a:pt x="136984" y="688"/>
                </a:cubicBezTo>
                <a:cubicBezTo>
                  <a:pt x="139649" y="498"/>
                  <a:pt x="142317" y="403"/>
                  <a:pt x="144981" y="403"/>
                </a:cubicBezTo>
                <a:close/>
                <a:moveTo>
                  <a:pt x="144959" y="1"/>
                </a:moveTo>
                <a:cubicBezTo>
                  <a:pt x="142293" y="1"/>
                  <a:pt x="139623" y="96"/>
                  <a:pt x="136956" y="285"/>
                </a:cubicBezTo>
                <a:cubicBezTo>
                  <a:pt x="127785" y="938"/>
                  <a:pt x="119037" y="2693"/>
                  <a:pt x="110949" y="5501"/>
                </a:cubicBezTo>
                <a:cubicBezTo>
                  <a:pt x="107786" y="6599"/>
                  <a:pt x="104650" y="7991"/>
                  <a:pt x="101618" y="9337"/>
                </a:cubicBezTo>
                <a:cubicBezTo>
                  <a:pt x="100610" y="9784"/>
                  <a:pt x="99605" y="10230"/>
                  <a:pt x="98594" y="10669"/>
                </a:cubicBezTo>
                <a:cubicBezTo>
                  <a:pt x="93702" y="12788"/>
                  <a:pt x="89236" y="14538"/>
                  <a:pt x="84935" y="16020"/>
                </a:cubicBezTo>
                <a:cubicBezTo>
                  <a:pt x="73384" y="19997"/>
                  <a:pt x="62731" y="21983"/>
                  <a:pt x="52798" y="21983"/>
                </a:cubicBezTo>
                <a:cubicBezTo>
                  <a:pt x="44880" y="21983"/>
                  <a:pt x="37420" y="20721"/>
                  <a:pt x="30329" y="18200"/>
                </a:cubicBezTo>
                <a:cubicBezTo>
                  <a:pt x="26334" y="16780"/>
                  <a:pt x="22012" y="14948"/>
                  <a:pt x="17118" y="12599"/>
                </a:cubicBezTo>
                <a:cubicBezTo>
                  <a:pt x="16225" y="12172"/>
                  <a:pt x="15335" y="11736"/>
                  <a:pt x="14448" y="11300"/>
                </a:cubicBezTo>
                <a:cubicBezTo>
                  <a:pt x="11097" y="9658"/>
                  <a:pt x="7631" y="7961"/>
                  <a:pt x="4086" y="6726"/>
                </a:cubicBezTo>
                <a:cubicBezTo>
                  <a:pt x="2874" y="6305"/>
                  <a:pt x="1587" y="5911"/>
                  <a:pt x="257" y="5556"/>
                </a:cubicBezTo>
                <a:lnTo>
                  <a:pt x="2" y="5489"/>
                </a:lnTo>
                <a:lnTo>
                  <a:pt x="2" y="23947"/>
                </a:lnTo>
                <a:lnTo>
                  <a:pt x="118" y="24001"/>
                </a:lnTo>
                <a:cubicBezTo>
                  <a:pt x="13383" y="30245"/>
                  <a:pt x="26736" y="33418"/>
                  <a:pt x="39802" y="33430"/>
                </a:cubicBezTo>
                <a:cubicBezTo>
                  <a:pt x="39862" y="33430"/>
                  <a:pt x="39922" y="33430"/>
                  <a:pt x="39983" y="33430"/>
                </a:cubicBezTo>
                <a:cubicBezTo>
                  <a:pt x="44319" y="33430"/>
                  <a:pt x="48571" y="33023"/>
                  <a:pt x="52607" y="32244"/>
                </a:cubicBezTo>
                <a:cubicBezTo>
                  <a:pt x="53961" y="31982"/>
                  <a:pt x="55324" y="31615"/>
                  <a:pt x="56640" y="31261"/>
                </a:cubicBezTo>
                <a:cubicBezTo>
                  <a:pt x="57454" y="31041"/>
                  <a:pt x="58297" y="30815"/>
                  <a:pt x="59127" y="30616"/>
                </a:cubicBezTo>
                <a:cubicBezTo>
                  <a:pt x="61559" y="30033"/>
                  <a:pt x="64382" y="29412"/>
                  <a:pt x="67164" y="29409"/>
                </a:cubicBezTo>
                <a:cubicBezTo>
                  <a:pt x="67187" y="29409"/>
                  <a:pt x="67210" y="29409"/>
                  <a:pt x="67233" y="29409"/>
                </a:cubicBezTo>
                <a:cubicBezTo>
                  <a:pt x="69147" y="29409"/>
                  <a:pt x="71252" y="29651"/>
                  <a:pt x="72340" y="31318"/>
                </a:cubicBezTo>
                <a:cubicBezTo>
                  <a:pt x="73241" y="32701"/>
                  <a:pt x="73043" y="34924"/>
                  <a:pt x="72447" y="36513"/>
                </a:cubicBezTo>
                <a:cubicBezTo>
                  <a:pt x="71871" y="38046"/>
                  <a:pt x="70768" y="39317"/>
                  <a:pt x="69163" y="40292"/>
                </a:cubicBezTo>
                <a:cubicBezTo>
                  <a:pt x="65293" y="42649"/>
                  <a:pt x="60492" y="42849"/>
                  <a:pt x="56298" y="42850"/>
                </a:cubicBezTo>
                <a:lnTo>
                  <a:pt x="56268" y="42850"/>
                </a:lnTo>
                <a:cubicBezTo>
                  <a:pt x="46241" y="42850"/>
                  <a:pt x="36475" y="40614"/>
                  <a:pt x="29086" y="38666"/>
                </a:cubicBezTo>
                <a:cubicBezTo>
                  <a:pt x="25956" y="37839"/>
                  <a:pt x="22778" y="36952"/>
                  <a:pt x="19706" y="36095"/>
                </a:cubicBezTo>
                <a:cubicBezTo>
                  <a:pt x="13350" y="34319"/>
                  <a:pt x="6776" y="32482"/>
                  <a:pt x="244" y="31089"/>
                </a:cubicBezTo>
                <a:lnTo>
                  <a:pt x="1" y="31038"/>
                </a:lnTo>
                <a:lnTo>
                  <a:pt x="1" y="40777"/>
                </a:lnTo>
                <a:lnTo>
                  <a:pt x="105" y="40834"/>
                </a:lnTo>
                <a:cubicBezTo>
                  <a:pt x="528" y="41068"/>
                  <a:pt x="960" y="41284"/>
                  <a:pt x="1387" y="41477"/>
                </a:cubicBezTo>
                <a:cubicBezTo>
                  <a:pt x="4210" y="42747"/>
                  <a:pt x="6945" y="42957"/>
                  <a:pt x="9247" y="42996"/>
                </a:cubicBezTo>
                <a:lnTo>
                  <a:pt x="9694" y="43003"/>
                </a:lnTo>
                <a:cubicBezTo>
                  <a:pt x="11777" y="43036"/>
                  <a:pt x="13933" y="43072"/>
                  <a:pt x="16035" y="43364"/>
                </a:cubicBezTo>
                <a:cubicBezTo>
                  <a:pt x="17956" y="43633"/>
                  <a:pt x="19953" y="44050"/>
                  <a:pt x="21555" y="45283"/>
                </a:cubicBezTo>
                <a:cubicBezTo>
                  <a:pt x="22721" y="46179"/>
                  <a:pt x="23812" y="47901"/>
                  <a:pt x="23624" y="49723"/>
                </a:cubicBezTo>
                <a:cubicBezTo>
                  <a:pt x="23492" y="50977"/>
                  <a:pt x="22661" y="51876"/>
                  <a:pt x="21149" y="52395"/>
                </a:cubicBezTo>
                <a:cubicBezTo>
                  <a:pt x="19929" y="52815"/>
                  <a:pt x="18642" y="52977"/>
                  <a:pt x="17343" y="52977"/>
                </a:cubicBezTo>
                <a:cubicBezTo>
                  <a:pt x="14829" y="52977"/>
                  <a:pt x="12272" y="52369"/>
                  <a:pt x="10068" y="51847"/>
                </a:cubicBezTo>
                <a:cubicBezTo>
                  <a:pt x="7275" y="51184"/>
                  <a:pt x="4475" y="50237"/>
                  <a:pt x="1767" y="49323"/>
                </a:cubicBezTo>
                <a:cubicBezTo>
                  <a:pt x="1267" y="49155"/>
                  <a:pt x="767" y="48985"/>
                  <a:pt x="265" y="48818"/>
                </a:cubicBezTo>
                <a:lnTo>
                  <a:pt x="1" y="48728"/>
                </a:lnTo>
                <a:lnTo>
                  <a:pt x="1" y="54985"/>
                </a:lnTo>
                <a:lnTo>
                  <a:pt x="187" y="54999"/>
                </a:lnTo>
                <a:cubicBezTo>
                  <a:pt x="4720" y="55364"/>
                  <a:pt x="9668" y="55608"/>
                  <a:pt x="15316" y="55745"/>
                </a:cubicBezTo>
                <a:cubicBezTo>
                  <a:pt x="17327" y="55794"/>
                  <a:pt x="19280" y="55818"/>
                  <a:pt x="21180" y="55818"/>
                </a:cubicBezTo>
                <a:cubicBezTo>
                  <a:pt x="31405" y="55818"/>
                  <a:pt x="40078" y="55104"/>
                  <a:pt x="48122" y="53615"/>
                </a:cubicBezTo>
                <a:cubicBezTo>
                  <a:pt x="54125" y="52502"/>
                  <a:pt x="58913" y="51189"/>
                  <a:pt x="63191" y="49484"/>
                </a:cubicBezTo>
                <a:cubicBezTo>
                  <a:pt x="67326" y="47835"/>
                  <a:pt x="71599" y="45463"/>
                  <a:pt x="76643" y="42018"/>
                </a:cubicBezTo>
                <a:cubicBezTo>
                  <a:pt x="79721" y="39917"/>
                  <a:pt x="82780" y="37621"/>
                  <a:pt x="85739" y="35403"/>
                </a:cubicBezTo>
                <a:cubicBezTo>
                  <a:pt x="90819" y="31594"/>
                  <a:pt x="96072" y="27654"/>
                  <a:pt x="101563" y="24578"/>
                </a:cubicBezTo>
                <a:cubicBezTo>
                  <a:pt x="109139" y="20330"/>
                  <a:pt x="117758" y="18014"/>
                  <a:pt x="129508" y="17065"/>
                </a:cubicBezTo>
                <a:cubicBezTo>
                  <a:pt x="132858" y="16795"/>
                  <a:pt x="136254" y="16658"/>
                  <a:pt x="139725" y="16658"/>
                </a:cubicBezTo>
                <a:cubicBezTo>
                  <a:pt x="155229" y="16658"/>
                  <a:pt x="172239" y="19393"/>
                  <a:pt x="193363" y="25194"/>
                </a:cubicBezTo>
                <a:cubicBezTo>
                  <a:pt x="194320" y="25456"/>
                  <a:pt x="195279" y="25717"/>
                  <a:pt x="196240" y="25980"/>
                </a:cubicBezTo>
                <a:cubicBezTo>
                  <a:pt x="205628" y="28540"/>
                  <a:pt x="215334" y="31188"/>
                  <a:pt x="224421" y="35420"/>
                </a:cubicBezTo>
                <a:cubicBezTo>
                  <a:pt x="227275" y="36749"/>
                  <a:pt x="230329" y="38452"/>
                  <a:pt x="234037" y="40778"/>
                </a:cubicBezTo>
                <a:lnTo>
                  <a:pt x="234347" y="40971"/>
                </a:lnTo>
                <a:lnTo>
                  <a:pt x="234347" y="31794"/>
                </a:lnTo>
                <a:lnTo>
                  <a:pt x="234257" y="31734"/>
                </a:lnTo>
                <a:cubicBezTo>
                  <a:pt x="229156" y="28302"/>
                  <a:pt x="223710" y="25471"/>
                  <a:pt x="218442" y="22732"/>
                </a:cubicBezTo>
                <a:lnTo>
                  <a:pt x="216510" y="21728"/>
                </a:lnTo>
                <a:cubicBezTo>
                  <a:pt x="207587" y="17070"/>
                  <a:pt x="198587" y="12930"/>
                  <a:pt x="189764" y="9423"/>
                </a:cubicBezTo>
                <a:cubicBezTo>
                  <a:pt x="179135" y="5199"/>
                  <a:pt x="170836" y="2739"/>
                  <a:pt x="162852" y="1440"/>
                </a:cubicBezTo>
                <a:cubicBezTo>
                  <a:pt x="156959" y="482"/>
                  <a:pt x="150969" y="1"/>
                  <a:pt x="14495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1" name="Google Shape;201;p7"/>
          <p:cNvSpPr/>
          <p:nvPr/>
        </p:nvSpPr>
        <p:spPr>
          <a:xfrm flipH="1">
            <a:off x="-247885" y="6250101"/>
            <a:ext cx="6636609" cy="2959855"/>
          </a:xfrm>
          <a:custGeom>
            <a:avLst/>
            <a:gdLst/>
            <a:ahLst/>
            <a:cxnLst/>
            <a:rect l="l" t="t" r="r" b="b"/>
            <a:pathLst>
              <a:path w="124382" h="55473" extrusionOk="0">
                <a:moveTo>
                  <a:pt x="25918" y="402"/>
                </a:moveTo>
                <a:cubicBezTo>
                  <a:pt x="36041" y="402"/>
                  <a:pt x="47026" y="1991"/>
                  <a:pt x="60462" y="5393"/>
                </a:cubicBezTo>
                <a:cubicBezTo>
                  <a:pt x="70856" y="8024"/>
                  <a:pt x="81175" y="11807"/>
                  <a:pt x="91155" y="15464"/>
                </a:cubicBezTo>
                <a:cubicBezTo>
                  <a:pt x="92391" y="15917"/>
                  <a:pt x="93627" y="16369"/>
                  <a:pt x="94863" y="16822"/>
                </a:cubicBezTo>
                <a:lnTo>
                  <a:pt x="95647" y="17108"/>
                </a:lnTo>
                <a:cubicBezTo>
                  <a:pt x="105319" y="20631"/>
                  <a:pt x="115319" y="24277"/>
                  <a:pt x="123981" y="30890"/>
                </a:cubicBezTo>
                <a:lnTo>
                  <a:pt x="123981" y="53695"/>
                </a:lnTo>
                <a:cubicBezTo>
                  <a:pt x="123931" y="53594"/>
                  <a:pt x="123881" y="53490"/>
                  <a:pt x="123831" y="53388"/>
                </a:cubicBezTo>
                <a:cubicBezTo>
                  <a:pt x="121216" y="48116"/>
                  <a:pt x="118223" y="43645"/>
                  <a:pt x="114937" y="40100"/>
                </a:cubicBezTo>
                <a:cubicBezTo>
                  <a:pt x="110571" y="35392"/>
                  <a:pt x="105339" y="32142"/>
                  <a:pt x="101268" y="29834"/>
                </a:cubicBezTo>
                <a:cubicBezTo>
                  <a:pt x="91058" y="24049"/>
                  <a:pt x="80265" y="20787"/>
                  <a:pt x="69187" y="20137"/>
                </a:cubicBezTo>
                <a:cubicBezTo>
                  <a:pt x="67907" y="20061"/>
                  <a:pt x="66618" y="20024"/>
                  <a:pt x="65319" y="20024"/>
                </a:cubicBezTo>
                <a:cubicBezTo>
                  <a:pt x="61141" y="20024"/>
                  <a:pt x="56870" y="20411"/>
                  <a:pt x="52577" y="21181"/>
                </a:cubicBezTo>
                <a:cubicBezTo>
                  <a:pt x="48332" y="21940"/>
                  <a:pt x="44099" y="23239"/>
                  <a:pt x="40004" y="24495"/>
                </a:cubicBezTo>
                <a:cubicBezTo>
                  <a:pt x="38744" y="24880"/>
                  <a:pt x="37484" y="25268"/>
                  <a:pt x="36221" y="25639"/>
                </a:cubicBezTo>
                <a:cubicBezTo>
                  <a:pt x="30814" y="27232"/>
                  <a:pt x="25249" y="28662"/>
                  <a:pt x="19858" y="28662"/>
                </a:cubicBezTo>
                <a:cubicBezTo>
                  <a:pt x="15618" y="28662"/>
                  <a:pt x="11486" y="27778"/>
                  <a:pt x="7624" y="25392"/>
                </a:cubicBezTo>
                <a:cubicBezTo>
                  <a:pt x="1653" y="21703"/>
                  <a:pt x="639" y="17073"/>
                  <a:pt x="567" y="14640"/>
                </a:cubicBezTo>
                <a:cubicBezTo>
                  <a:pt x="413" y="9480"/>
                  <a:pt x="3668" y="6464"/>
                  <a:pt x="5623" y="5124"/>
                </a:cubicBezTo>
                <a:cubicBezTo>
                  <a:pt x="9015" y="2801"/>
                  <a:pt x="12910" y="1856"/>
                  <a:pt x="15924" y="1292"/>
                </a:cubicBezTo>
                <a:cubicBezTo>
                  <a:pt x="19039" y="709"/>
                  <a:pt x="22328" y="409"/>
                  <a:pt x="25700" y="402"/>
                </a:cubicBezTo>
                <a:close/>
                <a:moveTo>
                  <a:pt x="25696" y="0"/>
                </a:moveTo>
                <a:cubicBezTo>
                  <a:pt x="22298" y="9"/>
                  <a:pt x="18984" y="309"/>
                  <a:pt x="15846" y="896"/>
                </a:cubicBezTo>
                <a:cubicBezTo>
                  <a:pt x="12791" y="1468"/>
                  <a:pt x="8843" y="2428"/>
                  <a:pt x="5390" y="4792"/>
                </a:cubicBezTo>
                <a:cubicBezTo>
                  <a:pt x="3368" y="6176"/>
                  <a:pt x="0" y="9300"/>
                  <a:pt x="160" y="14653"/>
                </a:cubicBezTo>
                <a:cubicBezTo>
                  <a:pt x="236" y="17166"/>
                  <a:pt x="1277" y="21947"/>
                  <a:pt x="7409" y="25735"/>
                </a:cubicBezTo>
                <a:cubicBezTo>
                  <a:pt x="11344" y="28167"/>
                  <a:pt x="15543" y="29067"/>
                  <a:pt x="19845" y="29067"/>
                </a:cubicBezTo>
                <a:cubicBezTo>
                  <a:pt x="25284" y="29067"/>
                  <a:pt x="30887" y="27628"/>
                  <a:pt x="36329" y="26025"/>
                </a:cubicBezTo>
                <a:cubicBezTo>
                  <a:pt x="37594" y="25653"/>
                  <a:pt x="38857" y="25265"/>
                  <a:pt x="40120" y="24877"/>
                </a:cubicBezTo>
                <a:cubicBezTo>
                  <a:pt x="44202" y="23626"/>
                  <a:pt x="48423" y="22331"/>
                  <a:pt x="52645" y="21575"/>
                </a:cubicBezTo>
                <a:cubicBezTo>
                  <a:pt x="56919" y="20811"/>
                  <a:pt x="61167" y="20426"/>
                  <a:pt x="65320" y="20426"/>
                </a:cubicBezTo>
                <a:cubicBezTo>
                  <a:pt x="66611" y="20426"/>
                  <a:pt x="67892" y="20464"/>
                  <a:pt x="69163" y="20538"/>
                </a:cubicBezTo>
                <a:cubicBezTo>
                  <a:pt x="80177" y="21183"/>
                  <a:pt x="90911" y="24429"/>
                  <a:pt x="101068" y="30184"/>
                </a:cubicBezTo>
                <a:cubicBezTo>
                  <a:pt x="105113" y="32476"/>
                  <a:pt x="110313" y="35707"/>
                  <a:pt x="114641" y="40373"/>
                </a:cubicBezTo>
                <a:cubicBezTo>
                  <a:pt x="117901" y="43892"/>
                  <a:pt x="120872" y="48330"/>
                  <a:pt x="123468" y="53567"/>
                </a:cubicBezTo>
                <a:cubicBezTo>
                  <a:pt x="123595" y="53824"/>
                  <a:pt x="123718" y="54084"/>
                  <a:pt x="123842" y="54344"/>
                </a:cubicBezTo>
                <a:lnTo>
                  <a:pt x="124380" y="55470"/>
                </a:lnTo>
                <a:lnTo>
                  <a:pt x="124380" y="30691"/>
                </a:lnTo>
                <a:lnTo>
                  <a:pt x="124301" y="30630"/>
                </a:lnTo>
                <a:cubicBezTo>
                  <a:pt x="115571" y="23942"/>
                  <a:pt x="105512" y="20275"/>
                  <a:pt x="95782" y="16727"/>
                </a:cubicBezTo>
                <a:lnTo>
                  <a:pt x="94996" y="16442"/>
                </a:lnTo>
                <a:cubicBezTo>
                  <a:pt x="93760" y="15992"/>
                  <a:pt x="92525" y="15539"/>
                  <a:pt x="91289" y="15087"/>
                </a:cubicBezTo>
                <a:cubicBezTo>
                  <a:pt x="81300" y="11425"/>
                  <a:pt x="70971" y="7640"/>
                  <a:pt x="60557" y="5003"/>
                </a:cubicBezTo>
                <a:cubicBezTo>
                  <a:pt x="47087" y="1592"/>
                  <a:pt x="36071" y="0"/>
                  <a:pt x="25913" y="0"/>
                </a:cubicBezTo>
                <a:close/>
                <a:moveTo>
                  <a:pt x="124380" y="55470"/>
                </a:moveTo>
                <a:lnTo>
                  <a:pt x="124380" y="55473"/>
                </a:lnTo>
                <a:lnTo>
                  <a:pt x="124381" y="55473"/>
                </a:lnTo>
                <a:lnTo>
                  <a:pt x="124380" y="55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2" name="Google Shape;202;p7"/>
          <p:cNvSpPr/>
          <p:nvPr/>
        </p:nvSpPr>
        <p:spPr>
          <a:xfrm flipH="1">
            <a:off x="6291205" y="7292650"/>
            <a:ext cx="5964795" cy="2651507"/>
          </a:xfrm>
          <a:custGeom>
            <a:avLst/>
            <a:gdLst/>
            <a:ahLst/>
            <a:cxnLst/>
            <a:rect l="l" t="t" r="r" b="b"/>
            <a:pathLst>
              <a:path w="111791" h="49694" extrusionOk="0">
                <a:moveTo>
                  <a:pt x="97341" y="420"/>
                </a:moveTo>
                <a:cubicBezTo>
                  <a:pt x="98733" y="420"/>
                  <a:pt x="99979" y="773"/>
                  <a:pt x="101045" y="1273"/>
                </a:cubicBezTo>
                <a:cubicBezTo>
                  <a:pt x="104764" y="3021"/>
                  <a:pt x="109232" y="7243"/>
                  <a:pt x="110572" y="11931"/>
                </a:cubicBezTo>
                <a:cubicBezTo>
                  <a:pt x="111369" y="14719"/>
                  <a:pt x="110985" y="17351"/>
                  <a:pt x="109429" y="19750"/>
                </a:cubicBezTo>
                <a:cubicBezTo>
                  <a:pt x="107469" y="22776"/>
                  <a:pt x="104270" y="24339"/>
                  <a:pt x="101702" y="25361"/>
                </a:cubicBezTo>
                <a:cubicBezTo>
                  <a:pt x="98754" y="26534"/>
                  <a:pt x="95452" y="27464"/>
                  <a:pt x="91607" y="28204"/>
                </a:cubicBezTo>
                <a:cubicBezTo>
                  <a:pt x="89921" y="28528"/>
                  <a:pt x="88200" y="28811"/>
                  <a:pt x="86532" y="29084"/>
                </a:cubicBezTo>
                <a:cubicBezTo>
                  <a:pt x="79681" y="30207"/>
                  <a:pt x="72597" y="31372"/>
                  <a:pt x="66253" y="35734"/>
                </a:cubicBezTo>
                <a:cubicBezTo>
                  <a:pt x="61721" y="38849"/>
                  <a:pt x="57707" y="43535"/>
                  <a:pt x="54638" y="49289"/>
                </a:cubicBezTo>
                <a:lnTo>
                  <a:pt x="3363" y="49289"/>
                </a:lnTo>
                <a:cubicBezTo>
                  <a:pt x="1730" y="49289"/>
                  <a:pt x="402" y="47585"/>
                  <a:pt x="402" y="45488"/>
                </a:cubicBezTo>
                <a:lnTo>
                  <a:pt x="402" y="27817"/>
                </a:lnTo>
                <a:cubicBezTo>
                  <a:pt x="6956" y="29756"/>
                  <a:pt x="13549" y="31125"/>
                  <a:pt x="20006" y="31888"/>
                </a:cubicBezTo>
                <a:cubicBezTo>
                  <a:pt x="24832" y="32458"/>
                  <a:pt x="29867" y="32744"/>
                  <a:pt x="35067" y="32744"/>
                </a:cubicBezTo>
                <a:cubicBezTo>
                  <a:pt x="39433" y="32744"/>
                  <a:pt x="43915" y="32543"/>
                  <a:pt x="48490" y="32140"/>
                </a:cubicBezTo>
                <a:cubicBezTo>
                  <a:pt x="52725" y="31766"/>
                  <a:pt x="57090" y="31156"/>
                  <a:pt x="61838" y="30276"/>
                </a:cubicBezTo>
                <a:cubicBezTo>
                  <a:pt x="65200" y="29650"/>
                  <a:pt x="69115" y="28700"/>
                  <a:pt x="72658" y="26377"/>
                </a:cubicBezTo>
                <a:cubicBezTo>
                  <a:pt x="76773" y="23677"/>
                  <a:pt x="79509" y="18971"/>
                  <a:pt x="82157" y="14419"/>
                </a:cubicBezTo>
                <a:cubicBezTo>
                  <a:pt x="83207" y="12610"/>
                  <a:pt x="84295" y="10742"/>
                  <a:pt x="85446" y="9038"/>
                </a:cubicBezTo>
                <a:cubicBezTo>
                  <a:pt x="89943" y="2389"/>
                  <a:pt x="94052" y="420"/>
                  <a:pt x="97341" y="420"/>
                </a:cubicBezTo>
                <a:close/>
                <a:moveTo>
                  <a:pt x="97320" y="1"/>
                </a:moveTo>
                <a:cubicBezTo>
                  <a:pt x="92272" y="1"/>
                  <a:pt x="88015" y="4523"/>
                  <a:pt x="85113" y="8813"/>
                </a:cubicBezTo>
                <a:cubicBezTo>
                  <a:pt x="83953" y="10529"/>
                  <a:pt x="82863" y="12404"/>
                  <a:pt x="81808" y="14217"/>
                </a:cubicBezTo>
                <a:cubicBezTo>
                  <a:pt x="79187" y="18729"/>
                  <a:pt x="76473" y="23393"/>
                  <a:pt x="72437" y="26041"/>
                </a:cubicBezTo>
                <a:cubicBezTo>
                  <a:pt x="68955" y="28325"/>
                  <a:pt x="65088" y="29264"/>
                  <a:pt x="61763" y="29881"/>
                </a:cubicBezTo>
                <a:cubicBezTo>
                  <a:pt x="57027" y="30760"/>
                  <a:pt x="52675" y="31369"/>
                  <a:pt x="48454" y="31740"/>
                </a:cubicBezTo>
                <a:cubicBezTo>
                  <a:pt x="43892" y="32141"/>
                  <a:pt x="39422" y="32342"/>
                  <a:pt x="35069" y="32342"/>
                </a:cubicBezTo>
                <a:cubicBezTo>
                  <a:pt x="29883" y="32342"/>
                  <a:pt x="24864" y="32057"/>
                  <a:pt x="20053" y="31489"/>
                </a:cubicBezTo>
                <a:cubicBezTo>
                  <a:pt x="13535" y="30716"/>
                  <a:pt x="6875" y="29326"/>
                  <a:pt x="259" y="27354"/>
                </a:cubicBezTo>
                <a:lnTo>
                  <a:pt x="1" y="27277"/>
                </a:lnTo>
                <a:lnTo>
                  <a:pt x="1" y="45491"/>
                </a:lnTo>
                <a:cubicBezTo>
                  <a:pt x="1" y="47809"/>
                  <a:pt x="1508" y="49694"/>
                  <a:pt x="3363" y="49694"/>
                </a:cubicBezTo>
                <a:lnTo>
                  <a:pt x="54879" y="49694"/>
                </a:lnTo>
                <a:lnTo>
                  <a:pt x="54936" y="49585"/>
                </a:lnTo>
                <a:cubicBezTo>
                  <a:pt x="57983" y="43837"/>
                  <a:pt x="61975" y="39163"/>
                  <a:pt x="66481" y="36064"/>
                </a:cubicBezTo>
                <a:cubicBezTo>
                  <a:pt x="72751" y="31752"/>
                  <a:pt x="79791" y="30597"/>
                  <a:pt x="86599" y="29479"/>
                </a:cubicBezTo>
                <a:cubicBezTo>
                  <a:pt x="88267" y="29206"/>
                  <a:pt x="89993" y="28921"/>
                  <a:pt x="91683" y="28597"/>
                </a:cubicBezTo>
                <a:cubicBezTo>
                  <a:pt x="95554" y="27852"/>
                  <a:pt x="98882" y="26914"/>
                  <a:pt x="101852" y="25732"/>
                </a:cubicBezTo>
                <a:cubicBezTo>
                  <a:pt x="104477" y="24689"/>
                  <a:pt x="107747" y="23089"/>
                  <a:pt x="109769" y="19968"/>
                </a:cubicBezTo>
                <a:cubicBezTo>
                  <a:pt x="111389" y="17466"/>
                  <a:pt x="111791" y="14724"/>
                  <a:pt x="110961" y="11820"/>
                </a:cubicBezTo>
                <a:cubicBezTo>
                  <a:pt x="109585" y="7016"/>
                  <a:pt x="105018" y="2695"/>
                  <a:pt x="101216" y="909"/>
                </a:cubicBezTo>
                <a:cubicBezTo>
                  <a:pt x="99874" y="279"/>
                  <a:pt x="98573" y="1"/>
                  <a:pt x="9732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3" name="Google Shape;203;p7"/>
          <p:cNvSpPr/>
          <p:nvPr/>
        </p:nvSpPr>
        <p:spPr>
          <a:xfrm flipH="1">
            <a:off x="2654848" y="8972606"/>
            <a:ext cx="5780608" cy="971572"/>
          </a:xfrm>
          <a:custGeom>
            <a:avLst/>
            <a:gdLst/>
            <a:ahLst/>
            <a:cxnLst/>
            <a:rect l="l" t="t" r="r" b="b"/>
            <a:pathLst>
              <a:path w="108339" h="18209" extrusionOk="0">
                <a:moveTo>
                  <a:pt x="27698" y="402"/>
                </a:moveTo>
                <a:cubicBezTo>
                  <a:pt x="32888" y="402"/>
                  <a:pt x="38022" y="2124"/>
                  <a:pt x="42576" y="3656"/>
                </a:cubicBezTo>
                <a:cubicBezTo>
                  <a:pt x="47416" y="5283"/>
                  <a:pt x="52582" y="6948"/>
                  <a:pt x="57857" y="7844"/>
                </a:cubicBezTo>
                <a:cubicBezTo>
                  <a:pt x="62292" y="8597"/>
                  <a:pt x="66755" y="8977"/>
                  <a:pt x="71177" y="8977"/>
                </a:cubicBezTo>
                <a:cubicBezTo>
                  <a:pt x="72693" y="8977"/>
                  <a:pt x="74204" y="8932"/>
                  <a:pt x="75707" y="8843"/>
                </a:cubicBezTo>
                <a:cubicBezTo>
                  <a:pt x="78578" y="8671"/>
                  <a:pt x="81363" y="8335"/>
                  <a:pt x="83983" y="7841"/>
                </a:cubicBezTo>
                <a:cubicBezTo>
                  <a:pt x="84740" y="7698"/>
                  <a:pt x="85506" y="7531"/>
                  <a:pt x="86246" y="7371"/>
                </a:cubicBezTo>
                <a:cubicBezTo>
                  <a:pt x="87567" y="7085"/>
                  <a:pt x="88932" y="6788"/>
                  <a:pt x="90288" y="6616"/>
                </a:cubicBezTo>
                <a:cubicBezTo>
                  <a:pt x="91569" y="6455"/>
                  <a:pt x="92767" y="6374"/>
                  <a:pt x="93889" y="6374"/>
                </a:cubicBezTo>
                <a:cubicBezTo>
                  <a:pt x="97369" y="6374"/>
                  <a:pt x="100126" y="7157"/>
                  <a:pt x="102405" y="8765"/>
                </a:cubicBezTo>
                <a:cubicBezTo>
                  <a:pt x="104715" y="10399"/>
                  <a:pt x="107752" y="14521"/>
                  <a:pt x="107336" y="17804"/>
                </a:cubicBezTo>
                <a:lnTo>
                  <a:pt x="2840" y="17804"/>
                </a:lnTo>
                <a:cubicBezTo>
                  <a:pt x="2038" y="16930"/>
                  <a:pt x="1495" y="16015"/>
                  <a:pt x="1180" y="15011"/>
                </a:cubicBezTo>
                <a:cubicBezTo>
                  <a:pt x="328" y="12292"/>
                  <a:pt x="1140" y="8835"/>
                  <a:pt x="2950" y="7464"/>
                </a:cubicBezTo>
                <a:cubicBezTo>
                  <a:pt x="4188" y="6527"/>
                  <a:pt x="5746" y="6255"/>
                  <a:pt x="7263" y="6255"/>
                </a:cubicBezTo>
                <a:cubicBezTo>
                  <a:pt x="8508" y="6255"/>
                  <a:pt x="9724" y="6438"/>
                  <a:pt x="10713" y="6586"/>
                </a:cubicBezTo>
                <a:cubicBezTo>
                  <a:pt x="13555" y="7015"/>
                  <a:pt x="16398" y="7815"/>
                  <a:pt x="19148" y="8591"/>
                </a:cubicBezTo>
                <a:cubicBezTo>
                  <a:pt x="20420" y="8950"/>
                  <a:pt x="21733" y="9320"/>
                  <a:pt x="23031" y="9648"/>
                </a:cubicBezTo>
                <a:cubicBezTo>
                  <a:pt x="23892" y="9867"/>
                  <a:pt x="24772" y="10044"/>
                  <a:pt x="25624" y="10217"/>
                </a:cubicBezTo>
                <a:cubicBezTo>
                  <a:pt x="26578" y="10410"/>
                  <a:pt x="27561" y="10610"/>
                  <a:pt x="28520" y="10866"/>
                </a:cubicBezTo>
                <a:cubicBezTo>
                  <a:pt x="29266" y="11066"/>
                  <a:pt x="30023" y="11287"/>
                  <a:pt x="30753" y="11502"/>
                </a:cubicBezTo>
                <a:cubicBezTo>
                  <a:pt x="31592" y="11746"/>
                  <a:pt x="32458" y="12000"/>
                  <a:pt x="33317" y="12223"/>
                </a:cubicBezTo>
                <a:lnTo>
                  <a:pt x="33467" y="12263"/>
                </a:lnTo>
                <a:cubicBezTo>
                  <a:pt x="34991" y="12659"/>
                  <a:pt x="36728" y="13111"/>
                  <a:pt x="38421" y="13111"/>
                </a:cubicBezTo>
                <a:cubicBezTo>
                  <a:pt x="39680" y="13111"/>
                  <a:pt x="40914" y="12861"/>
                  <a:pt x="42017" y="12152"/>
                </a:cubicBezTo>
                <a:cubicBezTo>
                  <a:pt x="42247" y="12003"/>
                  <a:pt x="42254" y="11687"/>
                  <a:pt x="42130" y="11480"/>
                </a:cubicBezTo>
                <a:cubicBezTo>
                  <a:pt x="39927" y="7838"/>
                  <a:pt x="35420" y="7355"/>
                  <a:pt x="32131" y="7002"/>
                </a:cubicBezTo>
                <a:cubicBezTo>
                  <a:pt x="30552" y="6834"/>
                  <a:pt x="28936" y="6794"/>
                  <a:pt x="27373" y="6755"/>
                </a:cubicBezTo>
                <a:cubicBezTo>
                  <a:pt x="24971" y="6694"/>
                  <a:pt x="22485" y="6634"/>
                  <a:pt x="20094" y="6098"/>
                </a:cubicBezTo>
                <a:lnTo>
                  <a:pt x="19861" y="6045"/>
                </a:lnTo>
                <a:cubicBezTo>
                  <a:pt x="19174" y="5899"/>
                  <a:pt x="18323" y="5715"/>
                  <a:pt x="17845" y="5185"/>
                </a:cubicBezTo>
                <a:cubicBezTo>
                  <a:pt x="17683" y="5000"/>
                  <a:pt x="17613" y="4809"/>
                  <a:pt x="17637" y="4599"/>
                </a:cubicBezTo>
                <a:cubicBezTo>
                  <a:pt x="17720" y="3886"/>
                  <a:pt x="18816" y="3119"/>
                  <a:pt x="19284" y="2791"/>
                </a:cubicBezTo>
                <a:lnTo>
                  <a:pt x="19370" y="2730"/>
                </a:lnTo>
                <a:cubicBezTo>
                  <a:pt x="21382" y="1313"/>
                  <a:pt x="23882" y="535"/>
                  <a:pt x="26803" y="420"/>
                </a:cubicBezTo>
                <a:cubicBezTo>
                  <a:pt x="27101" y="408"/>
                  <a:pt x="27399" y="402"/>
                  <a:pt x="27698" y="402"/>
                </a:cubicBezTo>
                <a:close/>
                <a:moveTo>
                  <a:pt x="27716" y="0"/>
                </a:moveTo>
                <a:cubicBezTo>
                  <a:pt x="27408" y="0"/>
                  <a:pt x="27101" y="6"/>
                  <a:pt x="26793" y="18"/>
                </a:cubicBezTo>
                <a:cubicBezTo>
                  <a:pt x="23792" y="137"/>
                  <a:pt x="21220" y="940"/>
                  <a:pt x="19143" y="2401"/>
                </a:cubicBezTo>
                <a:lnTo>
                  <a:pt x="19057" y="2461"/>
                </a:lnTo>
                <a:cubicBezTo>
                  <a:pt x="18500" y="2850"/>
                  <a:pt x="17342" y="3659"/>
                  <a:pt x="17241" y="4552"/>
                </a:cubicBezTo>
                <a:cubicBezTo>
                  <a:pt x="17204" y="4879"/>
                  <a:pt x="17307" y="5183"/>
                  <a:pt x="17550" y="5452"/>
                </a:cubicBezTo>
                <a:cubicBezTo>
                  <a:pt x="18114" y="6081"/>
                  <a:pt x="19037" y="6279"/>
                  <a:pt x="19779" y="6438"/>
                </a:cubicBezTo>
                <a:lnTo>
                  <a:pt x="20009" y="6488"/>
                </a:lnTo>
                <a:cubicBezTo>
                  <a:pt x="22436" y="7034"/>
                  <a:pt x="24942" y="7095"/>
                  <a:pt x="27366" y="7155"/>
                </a:cubicBezTo>
                <a:cubicBezTo>
                  <a:pt x="28920" y="7194"/>
                  <a:pt x="30528" y="7234"/>
                  <a:pt x="32089" y="7401"/>
                </a:cubicBezTo>
                <a:cubicBezTo>
                  <a:pt x="35297" y="7744"/>
                  <a:pt x="39689" y="8215"/>
                  <a:pt x="41788" y="11686"/>
                </a:cubicBezTo>
                <a:cubicBezTo>
                  <a:pt x="41818" y="11736"/>
                  <a:pt x="41813" y="11800"/>
                  <a:pt x="41803" y="11810"/>
                </a:cubicBezTo>
                <a:cubicBezTo>
                  <a:pt x="40777" y="12469"/>
                  <a:pt x="39614" y="12703"/>
                  <a:pt x="38419" y="12703"/>
                </a:cubicBezTo>
                <a:cubicBezTo>
                  <a:pt x="36773" y="12703"/>
                  <a:pt x="35066" y="12260"/>
                  <a:pt x="33571" y="11872"/>
                </a:cubicBezTo>
                <a:lnTo>
                  <a:pt x="33421" y="11832"/>
                </a:lnTo>
                <a:cubicBezTo>
                  <a:pt x="32568" y="11613"/>
                  <a:pt x="31706" y="11359"/>
                  <a:pt x="30871" y="11114"/>
                </a:cubicBezTo>
                <a:cubicBezTo>
                  <a:pt x="30136" y="10900"/>
                  <a:pt x="29377" y="10677"/>
                  <a:pt x="28627" y="10477"/>
                </a:cubicBezTo>
                <a:cubicBezTo>
                  <a:pt x="27659" y="10217"/>
                  <a:pt x="26667" y="10017"/>
                  <a:pt x="25708" y="9823"/>
                </a:cubicBezTo>
                <a:cubicBezTo>
                  <a:pt x="24862" y="9650"/>
                  <a:pt x="23985" y="9473"/>
                  <a:pt x="23133" y="9257"/>
                </a:cubicBezTo>
                <a:cubicBezTo>
                  <a:pt x="21840" y="8930"/>
                  <a:pt x="20529" y="8560"/>
                  <a:pt x="19261" y="8202"/>
                </a:cubicBezTo>
                <a:cubicBezTo>
                  <a:pt x="16498" y="7424"/>
                  <a:pt x="13642" y="6619"/>
                  <a:pt x="10776" y="6188"/>
                </a:cubicBezTo>
                <a:cubicBezTo>
                  <a:pt x="9769" y="6036"/>
                  <a:pt x="8534" y="5850"/>
                  <a:pt x="7263" y="5850"/>
                </a:cubicBezTo>
                <a:cubicBezTo>
                  <a:pt x="5677" y="5850"/>
                  <a:pt x="4036" y="6139"/>
                  <a:pt x="2711" y="7142"/>
                </a:cubicBezTo>
                <a:cubicBezTo>
                  <a:pt x="579" y="8757"/>
                  <a:pt x="1" y="12576"/>
                  <a:pt x="798" y="15131"/>
                </a:cubicBezTo>
                <a:cubicBezTo>
                  <a:pt x="1138" y="16218"/>
                  <a:pt x="1730" y="17203"/>
                  <a:pt x="2606" y="18144"/>
                </a:cubicBezTo>
                <a:lnTo>
                  <a:pt x="2666" y="18209"/>
                </a:lnTo>
                <a:lnTo>
                  <a:pt x="107680" y="18209"/>
                </a:lnTo>
                <a:lnTo>
                  <a:pt x="107713" y="18040"/>
                </a:lnTo>
                <a:cubicBezTo>
                  <a:pt x="108339" y="14231"/>
                  <a:pt x="104720" y="9907"/>
                  <a:pt x="102642" y="8438"/>
                </a:cubicBezTo>
                <a:cubicBezTo>
                  <a:pt x="100295" y="6780"/>
                  <a:pt x="97465" y="5972"/>
                  <a:pt x="93901" y="5972"/>
                </a:cubicBezTo>
                <a:cubicBezTo>
                  <a:pt x="92759" y="5972"/>
                  <a:pt x="91543" y="6055"/>
                  <a:pt x="90243" y="6219"/>
                </a:cubicBezTo>
                <a:cubicBezTo>
                  <a:pt x="88870" y="6392"/>
                  <a:pt x="87495" y="6691"/>
                  <a:pt x="86166" y="6979"/>
                </a:cubicBezTo>
                <a:cubicBezTo>
                  <a:pt x="85428" y="7141"/>
                  <a:pt x="84666" y="7307"/>
                  <a:pt x="83913" y="7448"/>
                </a:cubicBezTo>
                <a:cubicBezTo>
                  <a:pt x="81310" y="7937"/>
                  <a:pt x="78543" y="8272"/>
                  <a:pt x="75687" y="8443"/>
                </a:cubicBezTo>
                <a:cubicBezTo>
                  <a:pt x="74193" y="8531"/>
                  <a:pt x="72692" y="8575"/>
                  <a:pt x="71186" y="8575"/>
                </a:cubicBezTo>
                <a:cubicBezTo>
                  <a:pt x="66784" y="8575"/>
                  <a:pt x="62342" y="8199"/>
                  <a:pt x="57928" y="7448"/>
                </a:cubicBezTo>
                <a:cubicBezTo>
                  <a:pt x="52682" y="6556"/>
                  <a:pt x="47532" y="4898"/>
                  <a:pt x="42708" y="3276"/>
                </a:cubicBezTo>
                <a:cubicBezTo>
                  <a:pt x="38128" y="1734"/>
                  <a:pt x="32975" y="0"/>
                  <a:pt x="277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4" name="Google Shape;204;p7"/>
          <p:cNvSpPr/>
          <p:nvPr/>
        </p:nvSpPr>
        <p:spPr>
          <a:xfrm flipH="1">
            <a:off x="-247788" y="7859624"/>
            <a:ext cx="5797896" cy="2084592"/>
          </a:xfrm>
          <a:custGeom>
            <a:avLst/>
            <a:gdLst/>
            <a:ahLst/>
            <a:cxnLst/>
            <a:rect l="l" t="t" r="r" b="b"/>
            <a:pathLst>
              <a:path w="108663" h="39069" extrusionOk="0">
                <a:moveTo>
                  <a:pt x="46151" y="403"/>
                </a:moveTo>
                <a:cubicBezTo>
                  <a:pt x="46500" y="403"/>
                  <a:pt x="46847" y="405"/>
                  <a:pt x="47194" y="409"/>
                </a:cubicBezTo>
                <a:cubicBezTo>
                  <a:pt x="60555" y="576"/>
                  <a:pt x="71907" y="4288"/>
                  <a:pt x="80932" y="11441"/>
                </a:cubicBezTo>
                <a:cubicBezTo>
                  <a:pt x="84958" y="14633"/>
                  <a:pt x="88903" y="18201"/>
                  <a:pt x="92718" y="21653"/>
                </a:cubicBezTo>
                <a:cubicBezTo>
                  <a:pt x="94523" y="23286"/>
                  <a:pt x="96389" y="24974"/>
                  <a:pt x="98238" y="26600"/>
                </a:cubicBezTo>
                <a:cubicBezTo>
                  <a:pt x="101177" y="29181"/>
                  <a:pt x="104663" y="32202"/>
                  <a:pt x="108257" y="35034"/>
                </a:cubicBezTo>
                <a:cubicBezTo>
                  <a:pt x="108185" y="37046"/>
                  <a:pt x="106877" y="38663"/>
                  <a:pt x="105303" y="38663"/>
                </a:cubicBezTo>
                <a:lnTo>
                  <a:pt x="95006" y="38663"/>
                </a:lnTo>
                <a:cubicBezTo>
                  <a:pt x="94337" y="37862"/>
                  <a:pt x="93741" y="37110"/>
                  <a:pt x="93190" y="36368"/>
                </a:cubicBezTo>
                <a:cubicBezTo>
                  <a:pt x="91738" y="34415"/>
                  <a:pt x="90482" y="32209"/>
                  <a:pt x="89268" y="30076"/>
                </a:cubicBezTo>
                <a:cubicBezTo>
                  <a:pt x="88255" y="28296"/>
                  <a:pt x="87207" y="26455"/>
                  <a:pt x="86046" y="24761"/>
                </a:cubicBezTo>
                <a:cubicBezTo>
                  <a:pt x="84901" y="23090"/>
                  <a:pt x="83654" y="21394"/>
                  <a:pt x="82109" y="20589"/>
                </a:cubicBezTo>
                <a:cubicBezTo>
                  <a:pt x="81766" y="20411"/>
                  <a:pt x="81285" y="20282"/>
                  <a:pt x="80790" y="20282"/>
                </a:cubicBezTo>
                <a:cubicBezTo>
                  <a:pt x="80446" y="20282"/>
                  <a:pt x="80095" y="20344"/>
                  <a:pt x="79779" y="20494"/>
                </a:cubicBezTo>
                <a:cubicBezTo>
                  <a:pt x="79253" y="20744"/>
                  <a:pt x="78909" y="21200"/>
                  <a:pt x="78784" y="21809"/>
                </a:cubicBezTo>
                <a:cubicBezTo>
                  <a:pt x="78479" y="23295"/>
                  <a:pt x="79725" y="24879"/>
                  <a:pt x="80550" y="25925"/>
                </a:cubicBezTo>
                <a:cubicBezTo>
                  <a:pt x="80666" y="26074"/>
                  <a:pt x="80775" y="26210"/>
                  <a:pt x="80868" y="26335"/>
                </a:cubicBezTo>
                <a:cubicBezTo>
                  <a:pt x="81946" y="27764"/>
                  <a:pt x="82835" y="29354"/>
                  <a:pt x="83661" y="31345"/>
                </a:cubicBezTo>
                <a:cubicBezTo>
                  <a:pt x="84287" y="32848"/>
                  <a:pt x="85364" y="35767"/>
                  <a:pt x="85660" y="38663"/>
                </a:cubicBezTo>
                <a:lnTo>
                  <a:pt x="76327" y="38663"/>
                </a:lnTo>
                <a:cubicBezTo>
                  <a:pt x="76685" y="34328"/>
                  <a:pt x="75134" y="29497"/>
                  <a:pt x="72336" y="26295"/>
                </a:cubicBezTo>
                <a:cubicBezTo>
                  <a:pt x="70016" y="23636"/>
                  <a:pt x="66829" y="21619"/>
                  <a:pt x="62597" y="20130"/>
                </a:cubicBezTo>
                <a:cubicBezTo>
                  <a:pt x="58968" y="18853"/>
                  <a:pt x="54987" y="18071"/>
                  <a:pt x="50066" y="17668"/>
                </a:cubicBezTo>
                <a:cubicBezTo>
                  <a:pt x="47919" y="17494"/>
                  <a:pt x="45723" y="17407"/>
                  <a:pt x="43437" y="17407"/>
                </a:cubicBezTo>
                <a:cubicBezTo>
                  <a:pt x="41731" y="17407"/>
                  <a:pt x="39974" y="17455"/>
                  <a:pt x="38150" y="17552"/>
                </a:cubicBezTo>
                <a:cubicBezTo>
                  <a:pt x="34341" y="17757"/>
                  <a:pt x="31394" y="18197"/>
                  <a:pt x="28604" y="18985"/>
                </a:cubicBezTo>
                <a:cubicBezTo>
                  <a:pt x="27525" y="19288"/>
                  <a:pt x="26448" y="19608"/>
                  <a:pt x="25369" y="19927"/>
                </a:cubicBezTo>
                <a:cubicBezTo>
                  <a:pt x="21997" y="20924"/>
                  <a:pt x="18511" y="21956"/>
                  <a:pt x="15020" y="22506"/>
                </a:cubicBezTo>
                <a:cubicBezTo>
                  <a:pt x="13538" y="22740"/>
                  <a:pt x="11993" y="22922"/>
                  <a:pt x="10477" y="22922"/>
                </a:cubicBezTo>
                <a:cubicBezTo>
                  <a:pt x="7660" y="22922"/>
                  <a:pt x="4942" y="22294"/>
                  <a:pt x="2908" y="20201"/>
                </a:cubicBezTo>
                <a:cubicBezTo>
                  <a:pt x="2318" y="19594"/>
                  <a:pt x="445" y="17417"/>
                  <a:pt x="1110" y="14892"/>
                </a:cubicBezTo>
                <a:cubicBezTo>
                  <a:pt x="1609" y="13004"/>
                  <a:pt x="3139" y="11676"/>
                  <a:pt x="4417" y="10728"/>
                </a:cubicBezTo>
                <a:cubicBezTo>
                  <a:pt x="7502" y="8442"/>
                  <a:pt x="11094" y="7120"/>
                  <a:pt x="14506" y="5962"/>
                </a:cubicBezTo>
                <a:cubicBezTo>
                  <a:pt x="25380" y="2272"/>
                  <a:pt x="36012" y="403"/>
                  <a:pt x="46151" y="403"/>
                </a:cubicBezTo>
                <a:close/>
                <a:moveTo>
                  <a:pt x="46184" y="0"/>
                </a:moveTo>
                <a:cubicBezTo>
                  <a:pt x="35995" y="0"/>
                  <a:pt x="25302" y="1873"/>
                  <a:pt x="14376" y="5582"/>
                </a:cubicBezTo>
                <a:cubicBezTo>
                  <a:pt x="10932" y="6749"/>
                  <a:pt x="7309" y="8083"/>
                  <a:pt x="4175" y="10405"/>
                </a:cubicBezTo>
                <a:cubicBezTo>
                  <a:pt x="2845" y="11391"/>
                  <a:pt x="1250" y="12780"/>
                  <a:pt x="720" y="14790"/>
                </a:cubicBezTo>
                <a:cubicBezTo>
                  <a:pt x="0" y="17521"/>
                  <a:pt x="1992" y="19837"/>
                  <a:pt x="2618" y="20484"/>
                </a:cubicBezTo>
                <a:cubicBezTo>
                  <a:pt x="4745" y="22672"/>
                  <a:pt x="7559" y="23326"/>
                  <a:pt x="10464" y="23326"/>
                </a:cubicBezTo>
                <a:cubicBezTo>
                  <a:pt x="12008" y="23326"/>
                  <a:pt x="13578" y="23141"/>
                  <a:pt x="15083" y="22903"/>
                </a:cubicBezTo>
                <a:cubicBezTo>
                  <a:pt x="18599" y="22350"/>
                  <a:pt x="22098" y="21314"/>
                  <a:pt x="25483" y="20314"/>
                </a:cubicBezTo>
                <a:cubicBezTo>
                  <a:pt x="26558" y="19996"/>
                  <a:pt x="27635" y="19678"/>
                  <a:pt x="28713" y="19374"/>
                </a:cubicBezTo>
                <a:cubicBezTo>
                  <a:pt x="31476" y="18595"/>
                  <a:pt x="34392" y="18158"/>
                  <a:pt x="38171" y="17957"/>
                </a:cubicBezTo>
                <a:cubicBezTo>
                  <a:pt x="39992" y="17859"/>
                  <a:pt x="41744" y="17811"/>
                  <a:pt x="43446" y="17811"/>
                </a:cubicBezTo>
                <a:cubicBezTo>
                  <a:pt x="45718" y="17811"/>
                  <a:pt x="47900" y="17898"/>
                  <a:pt x="50034" y="18072"/>
                </a:cubicBezTo>
                <a:cubicBezTo>
                  <a:pt x="54919" y="18471"/>
                  <a:pt x="58869" y="19245"/>
                  <a:pt x="62464" y="20513"/>
                </a:cubicBezTo>
                <a:cubicBezTo>
                  <a:pt x="66629" y="21980"/>
                  <a:pt x="69761" y="23959"/>
                  <a:pt x="72035" y="26564"/>
                </a:cubicBezTo>
                <a:cubicBezTo>
                  <a:pt x="74808" y="29740"/>
                  <a:pt x="76328" y="34562"/>
                  <a:pt x="75907" y="38847"/>
                </a:cubicBezTo>
                <a:lnTo>
                  <a:pt x="75885" y="39069"/>
                </a:lnTo>
                <a:lnTo>
                  <a:pt x="86103" y="39069"/>
                </a:lnTo>
                <a:lnTo>
                  <a:pt x="86083" y="38849"/>
                </a:lnTo>
                <a:cubicBezTo>
                  <a:pt x="85816" y="35827"/>
                  <a:pt x="84685" y="32755"/>
                  <a:pt x="84035" y="31193"/>
                </a:cubicBezTo>
                <a:cubicBezTo>
                  <a:pt x="83194" y="29170"/>
                  <a:pt x="82289" y="27550"/>
                  <a:pt x="81192" y="26094"/>
                </a:cubicBezTo>
                <a:cubicBezTo>
                  <a:pt x="81095" y="25968"/>
                  <a:pt x="80986" y="25829"/>
                  <a:pt x="80868" y="25679"/>
                </a:cubicBezTo>
                <a:cubicBezTo>
                  <a:pt x="80089" y="24692"/>
                  <a:pt x="78913" y="23196"/>
                  <a:pt x="79180" y="21893"/>
                </a:cubicBezTo>
                <a:cubicBezTo>
                  <a:pt x="79280" y="21406"/>
                  <a:pt x="79542" y="21057"/>
                  <a:pt x="79953" y="20860"/>
                </a:cubicBezTo>
                <a:cubicBezTo>
                  <a:pt x="80215" y="20736"/>
                  <a:pt x="80506" y="20684"/>
                  <a:pt x="80793" y="20684"/>
                </a:cubicBezTo>
                <a:cubicBezTo>
                  <a:pt x="81216" y="20684"/>
                  <a:pt x="81630" y="20796"/>
                  <a:pt x="81925" y="20950"/>
                </a:cubicBezTo>
                <a:cubicBezTo>
                  <a:pt x="83388" y="21710"/>
                  <a:pt x="84600" y="23365"/>
                  <a:pt x="85716" y="24991"/>
                </a:cubicBezTo>
                <a:cubicBezTo>
                  <a:pt x="86867" y="26672"/>
                  <a:pt x="87910" y="28506"/>
                  <a:pt x="88919" y="30277"/>
                </a:cubicBezTo>
                <a:cubicBezTo>
                  <a:pt x="90139" y="32421"/>
                  <a:pt x="91401" y="34638"/>
                  <a:pt x="92868" y="36611"/>
                </a:cubicBezTo>
                <a:cubicBezTo>
                  <a:pt x="93440" y="37380"/>
                  <a:pt x="94059" y="38160"/>
                  <a:pt x="94759" y="38996"/>
                </a:cubicBezTo>
                <a:lnTo>
                  <a:pt x="94819" y="39068"/>
                </a:lnTo>
                <a:lnTo>
                  <a:pt x="105303" y="39068"/>
                </a:lnTo>
                <a:cubicBezTo>
                  <a:pt x="107121" y="39068"/>
                  <a:pt x="108627" y="37217"/>
                  <a:pt x="108661" y="34947"/>
                </a:cubicBezTo>
                <a:lnTo>
                  <a:pt x="108663" y="34847"/>
                </a:lnTo>
                <a:lnTo>
                  <a:pt x="108584" y="34784"/>
                </a:lnTo>
                <a:cubicBezTo>
                  <a:pt x="104971" y="31939"/>
                  <a:pt x="101460" y="28897"/>
                  <a:pt x="98502" y="26300"/>
                </a:cubicBezTo>
                <a:cubicBezTo>
                  <a:pt x="96655" y="24675"/>
                  <a:pt x="94790" y="22989"/>
                  <a:pt x="92987" y="21357"/>
                </a:cubicBezTo>
                <a:cubicBezTo>
                  <a:pt x="89168" y="17899"/>
                  <a:pt x="85217" y="14326"/>
                  <a:pt x="81181" y="11127"/>
                </a:cubicBezTo>
                <a:cubicBezTo>
                  <a:pt x="72085" y="3918"/>
                  <a:pt x="60650" y="176"/>
                  <a:pt x="47197" y="6"/>
                </a:cubicBezTo>
                <a:cubicBezTo>
                  <a:pt x="46860" y="2"/>
                  <a:pt x="46522" y="0"/>
                  <a:pt x="4618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5" name="Google Shape;205;p7"/>
          <p:cNvSpPr/>
          <p:nvPr/>
        </p:nvSpPr>
        <p:spPr>
          <a:xfrm flipH="1">
            <a:off x="-434485" y="-160952"/>
            <a:ext cx="5807553" cy="1076992"/>
          </a:xfrm>
          <a:custGeom>
            <a:avLst/>
            <a:gdLst/>
            <a:ahLst/>
            <a:cxnLst/>
            <a:rect l="l" t="t" r="r" b="b"/>
            <a:pathLst>
              <a:path w="108844" h="28164" extrusionOk="0">
                <a:moveTo>
                  <a:pt x="105484" y="409"/>
                </a:moveTo>
                <a:cubicBezTo>
                  <a:pt x="107116" y="409"/>
                  <a:pt x="108443" y="2114"/>
                  <a:pt x="108443" y="4208"/>
                </a:cubicBezTo>
                <a:lnTo>
                  <a:pt x="108443" y="9441"/>
                </a:lnTo>
                <a:cubicBezTo>
                  <a:pt x="107791" y="9431"/>
                  <a:pt x="107138" y="9426"/>
                  <a:pt x="106485" y="9426"/>
                </a:cubicBezTo>
                <a:cubicBezTo>
                  <a:pt x="96929" y="9426"/>
                  <a:pt x="87281" y="10461"/>
                  <a:pt x="77432" y="11618"/>
                </a:cubicBezTo>
                <a:lnTo>
                  <a:pt x="74438" y="11967"/>
                </a:lnTo>
                <a:cubicBezTo>
                  <a:pt x="68077" y="12707"/>
                  <a:pt x="61497" y="13471"/>
                  <a:pt x="55052" y="14524"/>
                </a:cubicBezTo>
                <a:cubicBezTo>
                  <a:pt x="50937" y="15196"/>
                  <a:pt x="47239" y="15919"/>
                  <a:pt x="43750" y="16739"/>
                </a:cubicBezTo>
                <a:cubicBezTo>
                  <a:pt x="39671" y="17698"/>
                  <a:pt x="36280" y="18535"/>
                  <a:pt x="32894" y="19868"/>
                </a:cubicBezTo>
                <a:cubicBezTo>
                  <a:pt x="30642" y="20754"/>
                  <a:pt x="28443" y="21986"/>
                  <a:pt x="26315" y="23179"/>
                </a:cubicBezTo>
                <a:cubicBezTo>
                  <a:pt x="22603" y="25262"/>
                  <a:pt x="18761" y="27414"/>
                  <a:pt x="14582" y="27728"/>
                </a:cubicBezTo>
                <a:cubicBezTo>
                  <a:pt x="14284" y="27750"/>
                  <a:pt x="13983" y="27761"/>
                  <a:pt x="13680" y="27761"/>
                </a:cubicBezTo>
                <a:cubicBezTo>
                  <a:pt x="8600" y="27761"/>
                  <a:pt x="3011" y="24606"/>
                  <a:pt x="1265" y="17265"/>
                </a:cubicBezTo>
                <a:cubicBezTo>
                  <a:pt x="424" y="13728"/>
                  <a:pt x="774" y="10998"/>
                  <a:pt x="2304" y="9148"/>
                </a:cubicBezTo>
                <a:cubicBezTo>
                  <a:pt x="3847" y="7282"/>
                  <a:pt x="6123" y="6467"/>
                  <a:pt x="8144" y="5916"/>
                </a:cubicBezTo>
                <a:cubicBezTo>
                  <a:pt x="14663" y="4135"/>
                  <a:pt x="21503" y="4060"/>
                  <a:pt x="27536" y="3991"/>
                </a:cubicBezTo>
                <a:lnTo>
                  <a:pt x="28284" y="3982"/>
                </a:lnTo>
                <a:cubicBezTo>
                  <a:pt x="35338" y="3908"/>
                  <a:pt x="42635" y="3830"/>
                  <a:pt x="49562" y="1411"/>
                </a:cubicBezTo>
                <a:cubicBezTo>
                  <a:pt x="50530" y="1072"/>
                  <a:pt x="51303" y="753"/>
                  <a:pt x="51989" y="409"/>
                </a:cubicBezTo>
                <a:lnTo>
                  <a:pt x="51989" y="410"/>
                </a:lnTo>
                <a:lnTo>
                  <a:pt x="77472" y="410"/>
                </a:lnTo>
                <a:cubicBezTo>
                  <a:pt x="75657" y="1022"/>
                  <a:pt x="73845" y="1526"/>
                  <a:pt x="72138" y="1986"/>
                </a:cubicBezTo>
                <a:cubicBezTo>
                  <a:pt x="71479" y="2162"/>
                  <a:pt x="70816" y="2334"/>
                  <a:pt x="70156" y="2505"/>
                </a:cubicBezTo>
                <a:cubicBezTo>
                  <a:pt x="68329" y="2977"/>
                  <a:pt x="66440" y="3467"/>
                  <a:pt x="64605" y="4082"/>
                </a:cubicBezTo>
                <a:cubicBezTo>
                  <a:pt x="61004" y="5291"/>
                  <a:pt x="57124" y="6040"/>
                  <a:pt x="52740" y="6369"/>
                </a:cubicBezTo>
                <a:cubicBezTo>
                  <a:pt x="49638" y="6602"/>
                  <a:pt x="46418" y="6602"/>
                  <a:pt x="43304" y="6603"/>
                </a:cubicBezTo>
                <a:cubicBezTo>
                  <a:pt x="34965" y="6606"/>
                  <a:pt x="26344" y="6609"/>
                  <a:pt x="18528" y="10955"/>
                </a:cubicBezTo>
                <a:cubicBezTo>
                  <a:pt x="14223" y="13350"/>
                  <a:pt x="12644" y="15910"/>
                  <a:pt x="13835" y="18561"/>
                </a:cubicBezTo>
                <a:cubicBezTo>
                  <a:pt x="14838" y="20791"/>
                  <a:pt x="17057" y="22107"/>
                  <a:pt x="18813" y="22421"/>
                </a:cubicBezTo>
                <a:cubicBezTo>
                  <a:pt x="19239" y="22498"/>
                  <a:pt x="19668" y="22533"/>
                  <a:pt x="20097" y="22533"/>
                </a:cubicBezTo>
                <a:cubicBezTo>
                  <a:pt x="22307" y="22533"/>
                  <a:pt x="24513" y="21604"/>
                  <a:pt x="26433" y="20647"/>
                </a:cubicBezTo>
                <a:cubicBezTo>
                  <a:pt x="27444" y="20142"/>
                  <a:pt x="28451" y="19561"/>
                  <a:pt x="29427" y="18998"/>
                </a:cubicBezTo>
                <a:cubicBezTo>
                  <a:pt x="30955" y="18116"/>
                  <a:pt x="32534" y="17203"/>
                  <a:pt x="34157" y="16576"/>
                </a:cubicBezTo>
                <a:cubicBezTo>
                  <a:pt x="37956" y="15106"/>
                  <a:pt x="41874" y="14247"/>
                  <a:pt x="44864" y="13661"/>
                </a:cubicBezTo>
                <a:cubicBezTo>
                  <a:pt x="49244" y="12804"/>
                  <a:pt x="53720" y="12190"/>
                  <a:pt x="58050" y="11597"/>
                </a:cubicBezTo>
                <a:cubicBezTo>
                  <a:pt x="61146" y="11172"/>
                  <a:pt x="64344" y="10734"/>
                  <a:pt x="67486" y="10209"/>
                </a:cubicBezTo>
                <a:cubicBezTo>
                  <a:pt x="71305" y="9572"/>
                  <a:pt x="74827" y="8898"/>
                  <a:pt x="78252" y="8150"/>
                </a:cubicBezTo>
                <a:cubicBezTo>
                  <a:pt x="80759" y="7602"/>
                  <a:pt x="84017" y="6743"/>
                  <a:pt x="86995" y="4937"/>
                </a:cubicBezTo>
                <a:cubicBezTo>
                  <a:pt x="88677" y="3915"/>
                  <a:pt x="90044" y="2435"/>
                  <a:pt x="91173" y="409"/>
                </a:cubicBezTo>
                <a:close/>
                <a:moveTo>
                  <a:pt x="90934" y="0"/>
                </a:moveTo>
                <a:lnTo>
                  <a:pt x="90877" y="105"/>
                </a:lnTo>
                <a:cubicBezTo>
                  <a:pt x="89755" y="2148"/>
                  <a:pt x="88458" y="3572"/>
                  <a:pt x="86786" y="4587"/>
                </a:cubicBezTo>
                <a:cubicBezTo>
                  <a:pt x="83860" y="6361"/>
                  <a:pt x="80642" y="7209"/>
                  <a:pt x="78166" y="7749"/>
                </a:cubicBezTo>
                <a:cubicBezTo>
                  <a:pt x="74747" y="8496"/>
                  <a:pt x="71232" y="9168"/>
                  <a:pt x="67420" y="9804"/>
                </a:cubicBezTo>
                <a:cubicBezTo>
                  <a:pt x="64284" y="10326"/>
                  <a:pt x="61086" y="10767"/>
                  <a:pt x="57994" y="11189"/>
                </a:cubicBezTo>
                <a:cubicBezTo>
                  <a:pt x="53660" y="11784"/>
                  <a:pt x="49177" y="12398"/>
                  <a:pt x="44787" y="13257"/>
                </a:cubicBezTo>
                <a:cubicBezTo>
                  <a:pt x="41781" y="13846"/>
                  <a:pt x="37840" y="14712"/>
                  <a:pt x="34011" y="16192"/>
                </a:cubicBezTo>
                <a:cubicBezTo>
                  <a:pt x="32361" y="16832"/>
                  <a:pt x="30768" y="17751"/>
                  <a:pt x="29227" y="18641"/>
                </a:cubicBezTo>
                <a:cubicBezTo>
                  <a:pt x="28257" y="19199"/>
                  <a:pt x="27256" y="19778"/>
                  <a:pt x="26252" y="20278"/>
                </a:cubicBezTo>
                <a:cubicBezTo>
                  <a:pt x="24377" y="21213"/>
                  <a:pt x="22228" y="22123"/>
                  <a:pt x="20096" y="22123"/>
                </a:cubicBezTo>
                <a:cubicBezTo>
                  <a:pt x="19691" y="22123"/>
                  <a:pt x="19286" y="22090"/>
                  <a:pt x="18884" y="22019"/>
                </a:cubicBezTo>
                <a:cubicBezTo>
                  <a:pt x="17234" y="21723"/>
                  <a:pt x="15146" y="20485"/>
                  <a:pt x="14203" y="18389"/>
                </a:cubicBezTo>
                <a:cubicBezTo>
                  <a:pt x="13112" y="15962"/>
                  <a:pt x="14633" y="13577"/>
                  <a:pt x="18725" y="11302"/>
                </a:cubicBezTo>
                <a:cubicBezTo>
                  <a:pt x="26450" y="7006"/>
                  <a:pt x="35017" y="7004"/>
                  <a:pt x="43304" y="7002"/>
                </a:cubicBezTo>
                <a:cubicBezTo>
                  <a:pt x="46426" y="7002"/>
                  <a:pt x="49654" y="6999"/>
                  <a:pt x="52770" y="6766"/>
                </a:cubicBezTo>
                <a:cubicBezTo>
                  <a:pt x="57188" y="6433"/>
                  <a:pt x="61100" y="5680"/>
                  <a:pt x="64734" y="4460"/>
                </a:cubicBezTo>
                <a:cubicBezTo>
                  <a:pt x="66555" y="3847"/>
                  <a:pt x="68437" y="3359"/>
                  <a:pt x="70258" y="2889"/>
                </a:cubicBezTo>
                <a:cubicBezTo>
                  <a:pt x="70921" y="2718"/>
                  <a:pt x="71583" y="2546"/>
                  <a:pt x="72244" y="2369"/>
                </a:cubicBezTo>
                <a:cubicBezTo>
                  <a:pt x="74310" y="1815"/>
                  <a:pt x="76526" y="1191"/>
                  <a:pt x="78725" y="393"/>
                </a:cubicBezTo>
                <a:lnTo>
                  <a:pt x="79801" y="3"/>
                </a:lnTo>
                <a:lnTo>
                  <a:pt x="51891" y="3"/>
                </a:lnTo>
                <a:lnTo>
                  <a:pt x="51849" y="25"/>
                </a:lnTo>
                <a:cubicBezTo>
                  <a:pt x="51168" y="369"/>
                  <a:pt x="50398" y="688"/>
                  <a:pt x="49430" y="1026"/>
                </a:cubicBezTo>
                <a:cubicBezTo>
                  <a:pt x="42565" y="3424"/>
                  <a:pt x="35301" y="3502"/>
                  <a:pt x="28279" y="3577"/>
                </a:cubicBezTo>
                <a:lnTo>
                  <a:pt x="27530" y="3587"/>
                </a:lnTo>
                <a:cubicBezTo>
                  <a:pt x="21472" y="3654"/>
                  <a:pt x="14606" y="3731"/>
                  <a:pt x="8035" y="5524"/>
                </a:cubicBezTo>
                <a:cubicBezTo>
                  <a:pt x="5955" y="6091"/>
                  <a:pt x="3608" y="6937"/>
                  <a:pt x="1994" y="8889"/>
                </a:cubicBezTo>
                <a:cubicBezTo>
                  <a:pt x="378" y="10842"/>
                  <a:pt x="1" y="13691"/>
                  <a:pt x="872" y="17356"/>
                </a:cubicBezTo>
                <a:cubicBezTo>
                  <a:pt x="2415" y="23842"/>
                  <a:pt x="7591" y="28164"/>
                  <a:pt x="13647" y="28164"/>
                </a:cubicBezTo>
                <a:cubicBezTo>
                  <a:pt x="13966" y="28164"/>
                  <a:pt x="14287" y="28154"/>
                  <a:pt x="14609" y="28121"/>
                </a:cubicBezTo>
                <a:cubicBezTo>
                  <a:pt x="18878" y="27800"/>
                  <a:pt x="22758" y="25623"/>
                  <a:pt x="26511" y="23520"/>
                </a:cubicBezTo>
                <a:cubicBezTo>
                  <a:pt x="28626" y="22334"/>
                  <a:pt x="30812" y="21108"/>
                  <a:pt x="33038" y="20233"/>
                </a:cubicBezTo>
                <a:cubicBezTo>
                  <a:pt x="36400" y="18911"/>
                  <a:pt x="39775" y="18075"/>
                  <a:pt x="43838" y="17121"/>
                </a:cubicBezTo>
                <a:cubicBezTo>
                  <a:pt x="47319" y="16305"/>
                  <a:pt x="51008" y="15582"/>
                  <a:pt x="55113" y="14912"/>
                </a:cubicBezTo>
                <a:cubicBezTo>
                  <a:pt x="61550" y="13861"/>
                  <a:pt x="68126" y="13097"/>
                  <a:pt x="74484" y="12357"/>
                </a:cubicBezTo>
                <a:lnTo>
                  <a:pt x="77477" y="12010"/>
                </a:lnTo>
                <a:cubicBezTo>
                  <a:pt x="87323" y="10854"/>
                  <a:pt x="96973" y="9822"/>
                  <a:pt x="106514" y="9822"/>
                </a:cubicBezTo>
                <a:cubicBezTo>
                  <a:pt x="107222" y="9822"/>
                  <a:pt x="107930" y="9827"/>
                  <a:pt x="108637" y="9839"/>
                </a:cubicBezTo>
                <a:lnTo>
                  <a:pt x="108843" y="9842"/>
                </a:lnTo>
                <a:lnTo>
                  <a:pt x="108843" y="4203"/>
                </a:lnTo>
                <a:cubicBezTo>
                  <a:pt x="108843" y="1884"/>
                  <a:pt x="107336" y="0"/>
                  <a:pt x="1054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6" name="Google Shape;206;p7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7" name="Google Shape;207;p7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8" name="Google Shape;208;p7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9" name="Google Shape;209;p7"/>
          <p:cNvSpPr txBox="1">
            <a:spLocks noGrp="1"/>
          </p:cNvSpPr>
          <p:nvPr>
            <p:ph type="subTitle" idx="2"/>
          </p:nvPr>
        </p:nvSpPr>
        <p:spPr>
          <a:xfrm>
            <a:off x="4887833" y="2894967"/>
            <a:ext cx="4098000" cy="21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4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11294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9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245" name="Google Shape;245;p9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8" name="Google Shape;248;p9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9" name="Google Shape;249;p9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259" name="Google Shape;259;p9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260" name="Google Shape;260;p9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61" name="Google Shape;261;p9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262" name="Google Shape;262;p9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72" name="Google Shape;272;p9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3" name="Google Shape;273;p9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4" name="Google Shape;274;p9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5" name="Google Shape;275;p9"/>
          <p:cNvSpPr txBox="1">
            <a:spLocks noGrp="1"/>
          </p:cNvSpPr>
          <p:nvPr>
            <p:ph type="title"/>
          </p:nvPr>
        </p:nvSpPr>
        <p:spPr>
          <a:xfrm>
            <a:off x="2482200" y="1528000"/>
            <a:ext cx="7227600" cy="297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5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idact Gothi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276" name="Google Shape;276;p9"/>
          <p:cNvSpPr txBox="1">
            <a:spLocks noGrp="1"/>
          </p:cNvSpPr>
          <p:nvPr>
            <p:ph type="subTitle" idx="2"/>
          </p:nvPr>
        </p:nvSpPr>
        <p:spPr>
          <a:xfrm>
            <a:off x="3394200" y="4505200"/>
            <a:ext cx="5403600" cy="82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3180000" algn="bl" rotWithShape="0">
              <a:schemeClr val="dk2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54721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"/>
          <p:cNvSpPr txBox="1">
            <a:spLocks noGrp="1"/>
          </p:cNvSpPr>
          <p:nvPr>
            <p:ph type="title"/>
          </p:nvPr>
        </p:nvSpPr>
        <p:spPr>
          <a:xfrm>
            <a:off x="960000" y="1496400"/>
            <a:ext cx="3038000" cy="38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87761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1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11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281" name="Google Shape;281;p11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295" name="Google Shape;295;p11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296" name="Google Shape;296;p11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97" name="Google Shape;297;p11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298" name="Google Shape;298;p11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0" name="Google Shape;300;p11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1" name="Google Shape;301;p11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2" name="Google Shape;302;p11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4" name="Google Shape;304;p11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5" name="Google Shape;305;p11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6" name="Google Shape;306;p11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7" name="Google Shape;307;p11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08" name="Google Shape;308;p11"/>
          <p:cNvSpPr/>
          <p:nvPr/>
        </p:nvSpPr>
        <p:spPr>
          <a:xfrm>
            <a:off x="544333" y="1200852"/>
            <a:ext cx="11245600" cy="444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9" name="Google Shape;309;p11"/>
          <p:cNvSpPr/>
          <p:nvPr/>
        </p:nvSpPr>
        <p:spPr>
          <a:xfrm>
            <a:off x="402067" y="1066751"/>
            <a:ext cx="11245600" cy="4441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10" name="Google Shape;310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340967"/>
            <a:ext cx="8768000" cy="140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rPr dirty="0"/>
              <a:t>xx%</a:t>
            </a:r>
          </a:p>
        </p:txBody>
      </p:sp>
      <p:sp>
        <p:nvSpPr>
          <p:cNvPr id="311" name="Google Shape;311;p11"/>
          <p:cNvSpPr txBox="1">
            <a:spLocks noGrp="1"/>
          </p:cNvSpPr>
          <p:nvPr>
            <p:ph type="subTitle" idx="1"/>
          </p:nvPr>
        </p:nvSpPr>
        <p:spPr>
          <a:xfrm>
            <a:off x="1712000" y="3945833"/>
            <a:ext cx="8768000" cy="5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50126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0095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accent4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13"/>
          <p:cNvGrpSpPr/>
          <p:nvPr/>
        </p:nvGrpSpPr>
        <p:grpSpPr>
          <a:xfrm>
            <a:off x="-129685" y="-3141600"/>
            <a:ext cx="12690592" cy="10316157"/>
            <a:chOff x="-97264" y="-2356200"/>
            <a:chExt cx="9517944" cy="7737118"/>
          </a:xfrm>
        </p:grpSpPr>
        <p:sp>
          <p:nvSpPr>
            <p:cNvPr id="315" name="Google Shape;315;p13"/>
            <p:cNvSpPr/>
            <p:nvPr/>
          </p:nvSpPr>
          <p:spPr>
            <a:xfrm rot="10800000" flipH="1">
              <a:off x="-89101" y="39173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6" name="Google Shape;316;p13"/>
            <p:cNvSpPr/>
            <p:nvPr/>
          </p:nvSpPr>
          <p:spPr>
            <a:xfrm rot="10800000" flipH="1">
              <a:off x="-89221" y="19980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7" name="Google Shape;317;p13"/>
            <p:cNvSpPr/>
            <p:nvPr/>
          </p:nvSpPr>
          <p:spPr>
            <a:xfrm rot="10800000" flipH="1">
              <a:off x="-89101" y="23981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8" name="Google Shape;318;p13"/>
            <p:cNvSpPr/>
            <p:nvPr/>
          </p:nvSpPr>
          <p:spPr>
            <a:xfrm rot="10800000" flipH="1">
              <a:off x="-89101" y="10412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9" name="Google Shape;319;p13"/>
            <p:cNvSpPr/>
            <p:nvPr/>
          </p:nvSpPr>
          <p:spPr>
            <a:xfrm rot="10800000" flipH="1">
              <a:off x="-88861" y="6222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0" name="Google Shape;320;p13"/>
            <p:cNvSpPr/>
            <p:nvPr/>
          </p:nvSpPr>
          <p:spPr>
            <a:xfrm rot="10800000" flipH="1">
              <a:off x="-89101" y="-7876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1" name="Google Shape;321;p13"/>
            <p:cNvSpPr/>
            <p:nvPr/>
          </p:nvSpPr>
          <p:spPr>
            <a:xfrm rot="10800000" flipH="1">
              <a:off x="-89101" y="-9050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2" name="Google Shape;322;p13"/>
            <p:cNvSpPr/>
            <p:nvPr/>
          </p:nvSpPr>
          <p:spPr>
            <a:xfrm rot="10800000" flipH="1">
              <a:off x="4312517" y="-17781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3" name="Google Shape;323;p13"/>
            <p:cNvSpPr/>
            <p:nvPr/>
          </p:nvSpPr>
          <p:spPr>
            <a:xfrm rot="10800000" flipH="1">
              <a:off x="-89101" y="-23559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4" name="Google Shape;324;p13"/>
            <p:cNvSpPr/>
            <p:nvPr/>
          </p:nvSpPr>
          <p:spPr>
            <a:xfrm rot="10800000" flipH="1">
              <a:off x="2774626" y="-23559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5" name="Google Shape;325;p13"/>
            <p:cNvSpPr/>
            <p:nvPr/>
          </p:nvSpPr>
          <p:spPr>
            <a:xfrm rot="10800000" flipH="1">
              <a:off x="8048796" y="-23562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6" name="Google Shape;326;p13"/>
            <p:cNvSpPr/>
            <p:nvPr/>
          </p:nvSpPr>
          <p:spPr>
            <a:xfrm rot="10800000" flipH="1">
              <a:off x="4946282" y="-23560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7" name="Google Shape;327;p13"/>
            <p:cNvSpPr/>
            <p:nvPr/>
          </p:nvSpPr>
          <p:spPr>
            <a:xfrm rot="10800000" flipH="1">
              <a:off x="5076700" y="44308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8" name="Google Shape;328;p13"/>
            <p:cNvSpPr/>
            <p:nvPr/>
          </p:nvSpPr>
          <p:spPr>
            <a:xfrm rot="10800000" flipH="1">
              <a:off x="-97224" y="39737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329" name="Google Shape;329;p13"/>
            <p:cNvGrpSpPr/>
            <p:nvPr/>
          </p:nvGrpSpPr>
          <p:grpSpPr>
            <a:xfrm>
              <a:off x="-97224" y="3233178"/>
              <a:ext cx="9377821" cy="2147740"/>
              <a:chOff x="-97224" y="3233178"/>
              <a:chExt cx="9377821" cy="2147740"/>
            </a:xfrm>
          </p:grpSpPr>
          <p:sp>
            <p:nvSpPr>
              <p:cNvPr id="330" name="Google Shape;330;p13"/>
              <p:cNvSpPr/>
              <p:nvPr/>
            </p:nvSpPr>
            <p:spPr>
              <a:xfrm rot="10800000" flipH="1">
                <a:off x="-89101" y="32331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C44253">
                  <a:alpha val="35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31" name="Google Shape;331;p13"/>
              <p:cNvSpPr/>
              <p:nvPr/>
            </p:nvSpPr>
            <p:spPr>
              <a:xfrm rot="10800000" flipH="1">
                <a:off x="-97224" y="32902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332" name="Google Shape;332;p13"/>
            <p:cNvSpPr/>
            <p:nvPr/>
          </p:nvSpPr>
          <p:spPr>
            <a:xfrm rot="10800000" flipH="1">
              <a:off x="-97224" y="20544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3" name="Google Shape;333;p13"/>
            <p:cNvSpPr/>
            <p:nvPr/>
          </p:nvSpPr>
          <p:spPr>
            <a:xfrm rot="10800000" flipH="1">
              <a:off x="-97184" y="24544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4" name="Google Shape;334;p13"/>
            <p:cNvSpPr/>
            <p:nvPr/>
          </p:nvSpPr>
          <p:spPr>
            <a:xfrm rot="10800000" flipH="1">
              <a:off x="-97104" y="10949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5" name="Google Shape;335;p13"/>
            <p:cNvSpPr/>
            <p:nvPr/>
          </p:nvSpPr>
          <p:spPr>
            <a:xfrm rot="10800000" flipH="1">
              <a:off x="-97264" y="6785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6" name="Google Shape;336;p13"/>
            <p:cNvSpPr/>
            <p:nvPr/>
          </p:nvSpPr>
          <p:spPr>
            <a:xfrm rot="10800000" flipH="1">
              <a:off x="-97184" y="-8485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7" name="Google Shape;337;p13"/>
            <p:cNvSpPr/>
            <p:nvPr/>
          </p:nvSpPr>
          <p:spPr>
            <a:xfrm rot="10800000" flipH="1">
              <a:off x="4303273" y="-17491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8" name="Google Shape;338;p13"/>
            <p:cNvSpPr/>
            <p:nvPr/>
          </p:nvSpPr>
          <p:spPr>
            <a:xfrm rot="10800000" flipH="1">
              <a:off x="-97184" y="-22997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9" name="Google Shape;339;p13"/>
            <p:cNvSpPr/>
            <p:nvPr/>
          </p:nvSpPr>
          <p:spPr>
            <a:xfrm rot="10800000" flipH="1">
              <a:off x="2768223" y="-22998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0" name="Google Shape;340;p13"/>
            <p:cNvSpPr/>
            <p:nvPr/>
          </p:nvSpPr>
          <p:spPr>
            <a:xfrm rot="10800000" flipH="1">
              <a:off x="4932235" y="-22998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1" name="Google Shape;341;p13"/>
            <p:cNvSpPr/>
            <p:nvPr/>
          </p:nvSpPr>
          <p:spPr>
            <a:xfrm rot="10800000" flipH="1">
              <a:off x="5065015" y="44712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42" name="Google Shape;342;p13"/>
          <p:cNvSpPr/>
          <p:nvPr/>
        </p:nvSpPr>
        <p:spPr>
          <a:xfrm>
            <a:off x="1891133" y="483667"/>
            <a:ext cx="85520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43" name="Google Shape;343;p13"/>
          <p:cNvSpPr/>
          <p:nvPr/>
        </p:nvSpPr>
        <p:spPr>
          <a:xfrm>
            <a:off x="1748867" y="362167"/>
            <a:ext cx="85520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44" name="Google Shape;344;p13"/>
          <p:cNvSpPr txBox="1">
            <a:spLocks noGrp="1"/>
          </p:cNvSpPr>
          <p:nvPr>
            <p:ph type="title"/>
          </p:nvPr>
        </p:nvSpPr>
        <p:spPr>
          <a:xfrm>
            <a:off x="4998768" y="1839367"/>
            <a:ext cx="4170000" cy="28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345" name="Google Shape;345;p13"/>
          <p:cNvSpPr txBox="1">
            <a:spLocks noGrp="1"/>
          </p:cNvSpPr>
          <p:nvPr>
            <p:ph type="title" idx="2" hasCustomPrompt="1"/>
          </p:nvPr>
        </p:nvSpPr>
        <p:spPr>
          <a:xfrm>
            <a:off x="3023217" y="2613433"/>
            <a:ext cx="1446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rPr dirty="0"/>
              <a:t>xx%</a:t>
            </a:r>
          </a:p>
        </p:txBody>
      </p:sp>
      <p:sp>
        <p:nvSpPr>
          <p:cNvPr id="346" name="Google Shape;346;p13"/>
          <p:cNvSpPr txBox="1">
            <a:spLocks noGrp="1"/>
          </p:cNvSpPr>
          <p:nvPr>
            <p:ph type="subTitle" idx="1"/>
          </p:nvPr>
        </p:nvSpPr>
        <p:spPr>
          <a:xfrm>
            <a:off x="4998817" y="4414633"/>
            <a:ext cx="3172400" cy="8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472429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bg>
      <p:bgPr>
        <a:solidFill>
          <a:schemeClr val="accent4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14"/>
          <p:cNvGrpSpPr/>
          <p:nvPr/>
        </p:nvGrpSpPr>
        <p:grpSpPr>
          <a:xfrm>
            <a:off x="-129685" y="-3141600"/>
            <a:ext cx="12690592" cy="10316157"/>
            <a:chOff x="-97264" y="-2356200"/>
            <a:chExt cx="9517944" cy="7737118"/>
          </a:xfrm>
        </p:grpSpPr>
        <p:sp>
          <p:nvSpPr>
            <p:cNvPr id="349" name="Google Shape;349;p14"/>
            <p:cNvSpPr/>
            <p:nvPr/>
          </p:nvSpPr>
          <p:spPr>
            <a:xfrm rot="10800000" flipH="1">
              <a:off x="-89101" y="39173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0" name="Google Shape;350;p14"/>
            <p:cNvSpPr/>
            <p:nvPr/>
          </p:nvSpPr>
          <p:spPr>
            <a:xfrm rot="10800000" flipH="1">
              <a:off x="-89221" y="19980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1" name="Google Shape;351;p14"/>
            <p:cNvSpPr/>
            <p:nvPr/>
          </p:nvSpPr>
          <p:spPr>
            <a:xfrm rot="10800000" flipH="1">
              <a:off x="-89101" y="23981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2" name="Google Shape;352;p14"/>
            <p:cNvSpPr/>
            <p:nvPr/>
          </p:nvSpPr>
          <p:spPr>
            <a:xfrm rot="10800000" flipH="1">
              <a:off x="-89101" y="10412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3" name="Google Shape;353;p14"/>
            <p:cNvSpPr/>
            <p:nvPr/>
          </p:nvSpPr>
          <p:spPr>
            <a:xfrm rot="10800000" flipH="1">
              <a:off x="-88861" y="6222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4" name="Google Shape;354;p14"/>
            <p:cNvSpPr/>
            <p:nvPr/>
          </p:nvSpPr>
          <p:spPr>
            <a:xfrm rot="10800000" flipH="1">
              <a:off x="-89101" y="-7876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5" name="Google Shape;355;p14"/>
            <p:cNvSpPr/>
            <p:nvPr/>
          </p:nvSpPr>
          <p:spPr>
            <a:xfrm rot="10800000" flipH="1">
              <a:off x="-89101" y="-9050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6" name="Google Shape;356;p14"/>
            <p:cNvSpPr/>
            <p:nvPr/>
          </p:nvSpPr>
          <p:spPr>
            <a:xfrm rot="10800000" flipH="1">
              <a:off x="4312517" y="-17781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7" name="Google Shape;357;p14"/>
            <p:cNvSpPr/>
            <p:nvPr/>
          </p:nvSpPr>
          <p:spPr>
            <a:xfrm rot="10800000" flipH="1">
              <a:off x="-89101" y="-23559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8" name="Google Shape;358;p14"/>
            <p:cNvSpPr/>
            <p:nvPr/>
          </p:nvSpPr>
          <p:spPr>
            <a:xfrm rot="10800000" flipH="1">
              <a:off x="2774626" y="-23559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9" name="Google Shape;359;p14"/>
            <p:cNvSpPr/>
            <p:nvPr/>
          </p:nvSpPr>
          <p:spPr>
            <a:xfrm rot="10800000" flipH="1">
              <a:off x="8048796" y="-23562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0" name="Google Shape;360;p14"/>
            <p:cNvSpPr/>
            <p:nvPr/>
          </p:nvSpPr>
          <p:spPr>
            <a:xfrm rot="10800000" flipH="1">
              <a:off x="4946282" y="-23560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1" name="Google Shape;361;p14"/>
            <p:cNvSpPr/>
            <p:nvPr/>
          </p:nvSpPr>
          <p:spPr>
            <a:xfrm rot="10800000" flipH="1">
              <a:off x="5076700" y="44308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2" name="Google Shape;362;p14"/>
            <p:cNvSpPr/>
            <p:nvPr/>
          </p:nvSpPr>
          <p:spPr>
            <a:xfrm rot="10800000" flipH="1">
              <a:off x="-97224" y="39737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363" name="Google Shape;363;p14"/>
            <p:cNvGrpSpPr/>
            <p:nvPr/>
          </p:nvGrpSpPr>
          <p:grpSpPr>
            <a:xfrm>
              <a:off x="-97224" y="3233178"/>
              <a:ext cx="9377821" cy="2147740"/>
              <a:chOff x="-97224" y="3233178"/>
              <a:chExt cx="9377821" cy="2147740"/>
            </a:xfrm>
          </p:grpSpPr>
          <p:sp>
            <p:nvSpPr>
              <p:cNvPr id="364" name="Google Shape;364;p14"/>
              <p:cNvSpPr/>
              <p:nvPr/>
            </p:nvSpPr>
            <p:spPr>
              <a:xfrm rot="10800000" flipH="1">
                <a:off x="-89101" y="32331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C44253">
                  <a:alpha val="35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65" name="Google Shape;365;p14"/>
              <p:cNvSpPr/>
              <p:nvPr/>
            </p:nvSpPr>
            <p:spPr>
              <a:xfrm rot="10800000" flipH="1">
                <a:off x="-97224" y="32902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366" name="Google Shape;366;p14"/>
            <p:cNvSpPr/>
            <p:nvPr/>
          </p:nvSpPr>
          <p:spPr>
            <a:xfrm rot="10800000" flipH="1">
              <a:off x="-97224" y="20544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7" name="Google Shape;367;p14"/>
            <p:cNvSpPr/>
            <p:nvPr/>
          </p:nvSpPr>
          <p:spPr>
            <a:xfrm rot="10800000" flipH="1">
              <a:off x="-97184" y="24544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8" name="Google Shape;368;p14"/>
            <p:cNvSpPr/>
            <p:nvPr/>
          </p:nvSpPr>
          <p:spPr>
            <a:xfrm rot="10800000" flipH="1">
              <a:off x="-97104" y="10949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9" name="Google Shape;369;p14"/>
            <p:cNvSpPr/>
            <p:nvPr/>
          </p:nvSpPr>
          <p:spPr>
            <a:xfrm rot="10800000" flipH="1">
              <a:off x="-97264" y="6785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0" name="Google Shape;370;p14"/>
            <p:cNvSpPr/>
            <p:nvPr/>
          </p:nvSpPr>
          <p:spPr>
            <a:xfrm rot="10800000" flipH="1">
              <a:off x="-97184" y="-8485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1" name="Google Shape;371;p14"/>
            <p:cNvSpPr/>
            <p:nvPr/>
          </p:nvSpPr>
          <p:spPr>
            <a:xfrm rot="10800000" flipH="1">
              <a:off x="4303273" y="-17491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2" name="Google Shape;372;p14"/>
            <p:cNvSpPr/>
            <p:nvPr/>
          </p:nvSpPr>
          <p:spPr>
            <a:xfrm rot="10800000" flipH="1">
              <a:off x="-97184" y="-22997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3" name="Google Shape;373;p14"/>
            <p:cNvSpPr/>
            <p:nvPr/>
          </p:nvSpPr>
          <p:spPr>
            <a:xfrm rot="10800000" flipH="1">
              <a:off x="2768223" y="-22998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4" name="Google Shape;374;p14"/>
            <p:cNvSpPr/>
            <p:nvPr/>
          </p:nvSpPr>
          <p:spPr>
            <a:xfrm rot="10800000" flipH="1">
              <a:off x="4932235" y="-22998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5" name="Google Shape;375;p14"/>
            <p:cNvSpPr/>
            <p:nvPr/>
          </p:nvSpPr>
          <p:spPr>
            <a:xfrm rot="10800000" flipH="1">
              <a:off x="5065015" y="44712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1891133" y="483667"/>
            <a:ext cx="85520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77" name="Google Shape;377;p14"/>
          <p:cNvSpPr/>
          <p:nvPr/>
        </p:nvSpPr>
        <p:spPr>
          <a:xfrm>
            <a:off x="1748867" y="362167"/>
            <a:ext cx="85520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78" name="Google Shape;378;p14"/>
          <p:cNvSpPr txBox="1">
            <a:spLocks noGrp="1"/>
          </p:cNvSpPr>
          <p:nvPr>
            <p:ph type="title"/>
          </p:nvPr>
        </p:nvSpPr>
        <p:spPr>
          <a:xfrm>
            <a:off x="4160233" y="4036933"/>
            <a:ext cx="5968400" cy="14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379" name="Google Shape;379;p14"/>
          <p:cNvSpPr txBox="1">
            <a:spLocks noGrp="1"/>
          </p:cNvSpPr>
          <p:nvPr>
            <p:ph type="title" idx="2" hasCustomPrompt="1"/>
          </p:nvPr>
        </p:nvSpPr>
        <p:spPr>
          <a:xfrm>
            <a:off x="2184684" y="4526300"/>
            <a:ext cx="1446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rPr dirty="0"/>
              <a:t>xx%</a:t>
            </a:r>
          </a:p>
        </p:txBody>
      </p:sp>
      <p:sp>
        <p:nvSpPr>
          <p:cNvPr id="380" name="Google Shape;380;p14"/>
          <p:cNvSpPr txBox="1">
            <a:spLocks noGrp="1"/>
          </p:cNvSpPr>
          <p:nvPr>
            <p:ph type="subTitle" idx="1"/>
          </p:nvPr>
        </p:nvSpPr>
        <p:spPr>
          <a:xfrm>
            <a:off x="4160284" y="5330800"/>
            <a:ext cx="3172400" cy="8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058868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bg>
      <p:bgPr>
        <a:solidFill>
          <a:schemeClr val="accent4"/>
        </a:solid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5"/>
          <p:cNvSpPr/>
          <p:nvPr/>
        </p:nvSpPr>
        <p:spPr>
          <a:xfrm rot="10800000" flipH="1">
            <a:off x="-118801" y="5223083"/>
            <a:ext cx="5314004" cy="1131001"/>
          </a:xfrm>
          <a:custGeom>
            <a:avLst/>
            <a:gdLst/>
            <a:ahLst/>
            <a:cxnLst/>
            <a:rect l="l" t="t" r="r" b="b"/>
            <a:pathLst>
              <a:path w="99594" h="21197" extrusionOk="0">
                <a:moveTo>
                  <a:pt x="65021" y="0"/>
                </a:moveTo>
                <a:cubicBezTo>
                  <a:pt x="64434" y="0"/>
                  <a:pt x="63848" y="10"/>
                  <a:pt x="63260" y="29"/>
                </a:cubicBezTo>
                <a:cubicBezTo>
                  <a:pt x="57732" y="207"/>
                  <a:pt x="52245" y="1096"/>
                  <a:pt x="46816" y="2389"/>
                </a:cubicBezTo>
                <a:cubicBezTo>
                  <a:pt x="41611" y="3631"/>
                  <a:pt x="36750" y="6060"/>
                  <a:pt x="31830" y="8475"/>
                </a:cubicBezTo>
                <a:cubicBezTo>
                  <a:pt x="27244" y="10725"/>
                  <a:pt x="22624" y="12692"/>
                  <a:pt x="17724" y="13463"/>
                </a:cubicBezTo>
                <a:cubicBezTo>
                  <a:pt x="15802" y="13765"/>
                  <a:pt x="13860" y="13942"/>
                  <a:pt x="11920" y="13942"/>
                </a:cubicBezTo>
                <a:cubicBezTo>
                  <a:pt x="10234" y="13942"/>
                  <a:pt x="8549" y="13808"/>
                  <a:pt x="6879" y="13505"/>
                </a:cubicBezTo>
                <a:cubicBezTo>
                  <a:pt x="4515" y="13077"/>
                  <a:pt x="2162" y="12285"/>
                  <a:pt x="0" y="10984"/>
                </a:cubicBezTo>
                <a:lnTo>
                  <a:pt x="0" y="18944"/>
                </a:lnTo>
                <a:cubicBezTo>
                  <a:pt x="1762" y="19024"/>
                  <a:pt x="3523" y="19075"/>
                  <a:pt x="5283" y="19075"/>
                </a:cubicBezTo>
                <a:cubicBezTo>
                  <a:pt x="9227" y="19075"/>
                  <a:pt x="13162" y="18820"/>
                  <a:pt x="17071" y="18072"/>
                </a:cubicBezTo>
                <a:cubicBezTo>
                  <a:pt x="21981" y="17133"/>
                  <a:pt x="26589" y="15270"/>
                  <a:pt x="30996" y="12374"/>
                </a:cubicBezTo>
                <a:cubicBezTo>
                  <a:pt x="33739" y="10570"/>
                  <a:pt x="36781" y="9886"/>
                  <a:pt x="39837" y="9886"/>
                </a:cubicBezTo>
                <a:cubicBezTo>
                  <a:pt x="40660" y="9886"/>
                  <a:pt x="41484" y="9936"/>
                  <a:pt x="42304" y="10026"/>
                </a:cubicBezTo>
                <a:cubicBezTo>
                  <a:pt x="50992" y="10985"/>
                  <a:pt x="59004" y="15789"/>
                  <a:pt x="67420" y="18291"/>
                </a:cubicBezTo>
                <a:cubicBezTo>
                  <a:pt x="72853" y="19907"/>
                  <a:pt x="78486" y="20812"/>
                  <a:pt x="84058" y="21107"/>
                </a:cubicBezTo>
                <a:cubicBezTo>
                  <a:pt x="85055" y="21160"/>
                  <a:pt x="86060" y="21196"/>
                  <a:pt x="87066" y="21196"/>
                </a:cubicBezTo>
                <a:cubicBezTo>
                  <a:pt x="89207" y="21196"/>
                  <a:pt x="91355" y="21031"/>
                  <a:pt x="93446" y="20508"/>
                </a:cubicBezTo>
                <a:cubicBezTo>
                  <a:pt x="95522" y="19989"/>
                  <a:pt x="98275" y="18989"/>
                  <a:pt x="98894" y="16049"/>
                </a:cubicBezTo>
                <a:cubicBezTo>
                  <a:pt x="99594" y="12721"/>
                  <a:pt x="97265" y="10188"/>
                  <a:pt x="95270" y="8623"/>
                </a:cubicBezTo>
                <a:cubicBezTo>
                  <a:pt x="92667" y="6581"/>
                  <a:pt x="89709" y="5268"/>
                  <a:pt x="86790" y="4165"/>
                </a:cubicBezTo>
                <a:cubicBezTo>
                  <a:pt x="79711" y="1489"/>
                  <a:pt x="72404" y="0"/>
                  <a:pt x="65021" y="0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3" name="Google Shape;383;p15"/>
          <p:cNvSpPr/>
          <p:nvPr/>
        </p:nvSpPr>
        <p:spPr>
          <a:xfrm rot="10800000" flipH="1">
            <a:off x="-118961" y="2664133"/>
            <a:ext cx="11181956" cy="2426501"/>
          </a:xfrm>
          <a:custGeom>
            <a:avLst/>
            <a:gdLst/>
            <a:ahLst/>
            <a:cxnLst/>
            <a:rect l="l" t="t" r="r" b="b"/>
            <a:pathLst>
              <a:path w="209570" h="45477" extrusionOk="0">
                <a:moveTo>
                  <a:pt x="173399" y="0"/>
                </a:moveTo>
                <a:cubicBezTo>
                  <a:pt x="171819" y="0"/>
                  <a:pt x="170239" y="33"/>
                  <a:pt x="168661" y="80"/>
                </a:cubicBezTo>
                <a:cubicBezTo>
                  <a:pt x="164324" y="208"/>
                  <a:pt x="160018" y="528"/>
                  <a:pt x="155729" y="1390"/>
                </a:cubicBezTo>
                <a:cubicBezTo>
                  <a:pt x="151776" y="2184"/>
                  <a:pt x="147874" y="3386"/>
                  <a:pt x="144099" y="5071"/>
                </a:cubicBezTo>
                <a:cubicBezTo>
                  <a:pt x="140139" y="6838"/>
                  <a:pt x="136425" y="9227"/>
                  <a:pt x="132734" y="11745"/>
                </a:cubicBezTo>
                <a:cubicBezTo>
                  <a:pt x="125453" y="16714"/>
                  <a:pt x="118372" y="22168"/>
                  <a:pt x="110478" y="25489"/>
                </a:cubicBezTo>
                <a:cubicBezTo>
                  <a:pt x="104010" y="28211"/>
                  <a:pt x="97197" y="29287"/>
                  <a:pt x="90399" y="29287"/>
                </a:cubicBezTo>
                <a:cubicBezTo>
                  <a:pt x="89168" y="29287"/>
                  <a:pt x="87937" y="29252"/>
                  <a:pt x="86709" y="29185"/>
                </a:cubicBezTo>
                <a:cubicBezTo>
                  <a:pt x="70235" y="28285"/>
                  <a:pt x="53959" y="22404"/>
                  <a:pt x="38422" y="15780"/>
                </a:cubicBezTo>
                <a:cubicBezTo>
                  <a:pt x="34245" y="13999"/>
                  <a:pt x="30113" y="12729"/>
                  <a:pt x="25697" y="12479"/>
                </a:cubicBezTo>
                <a:cubicBezTo>
                  <a:pt x="24449" y="12409"/>
                  <a:pt x="23202" y="12379"/>
                  <a:pt x="21954" y="12379"/>
                </a:cubicBezTo>
                <a:cubicBezTo>
                  <a:pt x="18881" y="12379"/>
                  <a:pt x="15809" y="12558"/>
                  <a:pt x="12741" y="12746"/>
                </a:cubicBezTo>
                <a:cubicBezTo>
                  <a:pt x="9315" y="12958"/>
                  <a:pt x="5883" y="13109"/>
                  <a:pt x="2471" y="13588"/>
                </a:cubicBezTo>
                <a:cubicBezTo>
                  <a:pt x="1651" y="13702"/>
                  <a:pt x="825" y="13831"/>
                  <a:pt x="0" y="13986"/>
                </a:cubicBezTo>
                <a:lnTo>
                  <a:pt x="0" y="21931"/>
                </a:lnTo>
                <a:cubicBezTo>
                  <a:pt x="3093" y="20622"/>
                  <a:pt x="6277" y="19799"/>
                  <a:pt x="9551" y="19799"/>
                </a:cubicBezTo>
                <a:cubicBezTo>
                  <a:pt x="10632" y="19799"/>
                  <a:pt x="11722" y="19889"/>
                  <a:pt x="12823" y="20080"/>
                </a:cubicBezTo>
                <a:cubicBezTo>
                  <a:pt x="20488" y="21419"/>
                  <a:pt x="27144" y="26632"/>
                  <a:pt x="33499" y="31891"/>
                </a:cubicBezTo>
                <a:cubicBezTo>
                  <a:pt x="45486" y="41811"/>
                  <a:pt x="59912" y="45476"/>
                  <a:pt x="74081" y="45476"/>
                </a:cubicBezTo>
                <a:cubicBezTo>
                  <a:pt x="74665" y="45476"/>
                  <a:pt x="75248" y="45470"/>
                  <a:pt x="75831" y="45458"/>
                </a:cubicBezTo>
                <a:cubicBezTo>
                  <a:pt x="90804" y="45142"/>
                  <a:pt x="106177" y="41401"/>
                  <a:pt x="119282" y="31968"/>
                </a:cubicBezTo>
                <a:cubicBezTo>
                  <a:pt x="125990" y="27139"/>
                  <a:pt x="132221" y="21338"/>
                  <a:pt x="138817" y="16271"/>
                </a:cubicBezTo>
                <a:cubicBezTo>
                  <a:pt x="142143" y="13714"/>
                  <a:pt x="145448" y="11379"/>
                  <a:pt x="149316" y="10440"/>
                </a:cubicBezTo>
                <a:cubicBezTo>
                  <a:pt x="150812" y="10078"/>
                  <a:pt x="152323" y="9917"/>
                  <a:pt x="153836" y="9917"/>
                </a:cubicBezTo>
                <a:cubicBezTo>
                  <a:pt x="155625" y="9917"/>
                  <a:pt x="157416" y="10142"/>
                  <a:pt x="159185" y="10527"/>
                </a:cubicBezTo>
                <a:cubicBezTo>
                  <a:pt x="162983" y="11352"/>
                  <a:pt x="166672" y="12839"/>
                  <a:pt x="170334" y="14321"/>
                </a:cubicBezTo>
                <a:cubicBezTo>
                  <a:pt x="174482" y="15997"/>
                  <a:pt x="178713" y="17383"/>
                  <a:pt x="182992" y="18407"/>
                </a:cubicBezTo>
                <a:cubicBezTo>
                  <a:pt x="186653" y="19282"/>
                  <a:pt x="190426" y="19787"/>
                  <a:pt x="194193" y="19787"/>
                </a:cubicBezTo>
                <a:cubicBezTo>
                  <a:pt x="197694" y="19787"/>
                  <a:pt x="201190" y="19351"/>
                  <a:pt x="204587" y="18369"/>
                </a:cubicBezTo>
                <a:cubicBezTo>
                  <a:pt x="206831" y="17721"/>
                  <a:pt x="209570" y="16218"/>
                  <a:pt x="208195" y="12736"/>
                </a:cubicBezTo>
                <a:cubicBezTo>
                  <a:pt x="207019" y="9759"/>
                  <a:pt x="203809" y="8201"/>
                  <a:pt x="201535" y="7001"/>
                </a:cubicBezTo>
                <a:cubicBezTo>
                  <a:pt x="195238" y="3676"/>
                  <a:pt x="188684" y="1200"/>
                  <a:pt x="181872" y="426"/>
                </a:cubicBezTo>
                <a:cubicBezTo>
                  <a:pt x="179055" y="106"/>
                  <a:pt x="176227" y="0"/>
                  <a:pt x="173399" y="0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4" name="Google Shape;384;p15"/>
          <p:cNvSpPr/>
          <p:nvPr/>
        </p:nvSpPr>
        <p:spPr>
          <a:xfrm rot="10800000" flipH="1">
            <a:off x="-118801" y="3197517"/>
            <a:ext cx="1092904" cy="419544"/>
          </a:xfrm>
          <a:custGeom>
            <a:avLst/>
            <a:gdLst/>
            <a:ahLst/>
            <a:cxnLst/>
            <a:rect l="l" t="t" r="r" b="b"/>
            <a:pathLst>
              <a:path w="20483" h="7863" extrusionOk="0">
                <a:moveTo>
                  <a:pt x="10679" y="1"/>
                </a:moveTo>
                <a:cubicBezTo>
                  <a:pt x="7200" y="1"/>
                  <a:pt x="3530" y="930"/>
                  <a:pt x="0" y="1036"/>
                </a:cubicBezTo>
                <a:lnTo>
                  <a:pt x="0" y="7210"/>
                </a:lnTo>
                <a:cubicBezTo>
                  <a:pt x="73" y="7210"/>
                  <a:pt x="146" y="7210"/>
                  <a:pt x="218" y="7210"/>
                </a:cubicBezTo>
                <a:cubicBezTo>
                  <a:pt x="2966" y="7210"/>
                  <a:pt x="5723" y="7366"/>
                  <a:pt x="8473" y="7532"/>
                </a:cubicBezTo>
                <a:cubicBezTo>
                  <a:pt x="10471" y="7652"/>
                  <a:pt x="12481" y="7858"/>
                  <a:pt x="14482" y="7862"/>
                </a:cubicBezTo>
                <a:cubicBezTo>
                  <a:pt x="14579" y="7862"/>
                  <a:pt x="14677" y="7863"/>
                  <a:pt x="14776" y="7863"/>
                </a:cubicBezTo>
                <a:cubicBezTo>
                  <a:pt x="16107" y="7863"/>
                  <a:pt x="17589" y="7805"/>
                  <a:pt x="18794" y="7093"/>
                </a:cubicBezTo>
                <a:cubicBezTo>
                  <a:pt x="20483" y="6096"/>
                  <a:pt x="19330" y="4228"/>
                  <a:pt x="18366" y="3075"/>
                </a:cubicBezTo>
                <a:cubicBezTo>
                  <a:pt x="16959" y="1395"/>
                  <a:pt x="15150" y="529"/>
                  <a:pt x="13253" y="203"/>
                </a:cubicBezTo>
                <a:cubicBezTo>
                  <a:pt x="12410" y="59"/>
                  <a:pt x="11551" y="1"/>
                  <a:pt x="10679" y="1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5" name="Google Shape;385;p15"/>
          <p:cNvSpPr/>
          <p:nvPr/>
        </p:nvSpPr>
        <p:spPr>
          <a:xfrm rot="10800000" flipH="1">
            <a:off x="-118802" y="1388361"/>
            <a:ext cx="12482259" cy="2683147"/>
          </a:xfrm>
          <a:custGeom>
            <a:avLst/>
            <a:gdLst/>
            <a:ahLst/>
            <a:cxnLst/>
            <a:rect l="l" t="t" r="r" b="b"/>
            <a:pathLst>
              <a:path w="233940" h="50287" extrusionOk="0">
                <a:moveTo>
                  <a:pt x="233940" y="0"/>
                </a:moveTo>
                <a:cubicBezTo>
                  <a:pt x="230479" y="1532"/>
                  <a:pt x="227264" y="3838"/>
                  <a:pt x="224035" y="6016"/>
                </a:cubicBezTo>
                <a:cubicBezTo>
                  <a:pt x="219999" y="8735"/>
                  <a:pt x="215918" y="11195"/>
                  <a:pt x="211510" y="12795"/>
                </a:cubicBezTo>
                <a:cubicBezTo>
                  <a:pt x="205977" y="14804"/>
                  <a:pt x="200252" y="15619"/>
                  <a:pt x="194517" y="15619"/>
                </a:cubicBezTo>
                <a:cubicBezTo>
                  <a:pt x="191019" y="15619"/>
                  <a:pt x="187518" y="15316"/>
                  <a:pt x="184053" y="14796"/>
                </a:cubicBezTo>
                <a:cubicBezTo>
                  <a:pt x="174879" y="13417"/>
                  <a:pt x="165892" y="10575"/>
                  <a:pt x="156983" y="7553"/>
                </a:cubicBezTo>
                <a:cubicBezTo>
                  <a:pt x="154186" y="6603"/>
                  <a:pt x="151295" y="5923"/>
                  <a:pt x="148402" y="5923"/>
                </a:cubicBezTo>
                <a:cubicBezTo>
                  <a:pt x="147105" y="5923"/>
                  <a:pt x="145807" y="6060"/>
                  <a:pt x="144518" y="6370"/>
                </a:cubicBezTo>
                <a:cubicBezTo>
                  <a:pt x="141010" y="7213"/>
                  <a:pt x="137841" y="9316"/>
                  <a:pt x="134862" y="11732"/>
                </a:cubicBezTo>
                <a:cubicBezTo>
                  <a:pt x="131415" y="14529"/>
                  <a:pt x="128149" y="17665"/>
                  <a:pt x="124700" y="20457"/>
                </a:cubicBezTo>
                <a:cubicBezTo>
                  <a:pt x="120681" y="23709"/>
                  <a:pt x="116461" y="26565"/>
                  <a:pt x="112085" y="28971"/>
                </a:cubicBezTo>
                <a:cubicBezTo>
                  <a:pt x="103869" y="33488"/>
                  <a:pt x="95132" y="36387"/>
                  <a:pt x="86236" y="37674"/>
                </a:cubicBezTo>
                <a:cubicBezTo>
                  <a:pt x="82434" y="38224"/>
                  <a:pt x="78620" y="38471"/>
                  <a:pt x="74803" y="38471"/>
                </a:cubicBezTo>
                <a:cubicBezTo>
                  <a:pt x="58405" y="38471"/>
                  <a:pt x="41951" y="33908"/>
                  <a:pt x="26125" y="29171"/>
                </a:cubicBezTo>
                <a:cubicBezTo>
                  <a:pt x="17408" y="26561"/>
                  <a:pt x="8732" y="23693"/>
                  <a:pt x="0" y="21148"/>
                </a:cubicBezTo>
                <a:lnTo>
                  <a:pt x="0" y="30371"/>
                </a:lnTo>
                <a:cubicBezTo>
                  <a:pt x="3472" y="33108"/>
                  <a:pt x="7489" y="35009"/>
                  <a:pt x="11115" y="36595"/>
                </a:cubicBezTo>
                <a:cubicBezTo>
                  <a:pt x="17532" y="39404"/>
                  <a:pt x="24220" y="41608"/>
                  <a:pt x="30929" y="42938"/>
                </a:cubicBezTo>
                <a:cubicBezTo>
                  <a:pt x="38228" y="44386"/>
                  <a:pt x="45630" y="44923"/>
                  <a:pt x="53022" y="44923"/>
                </a:cubicBezTo>
                <a:cubicBezTo>
                  <a:pt x="55748" y="44923"/>
                  <a:pt x="58473" y="44850"/>
                  <a:pt x="61191" y="44723"/>
                </a:cubicBezTo>
                <a:cubicBezTo>
                  <a:pt x="71533" y="44237"/>
                  <a:pt x="81978" y="43258"/>
                  <a:pt x="92233" y="41498"/>
                </a:cubicBezTo>
                <a:cubicBezTo>
                  <a:pt x="102742" y="39694"/>
                  <a:pt x="112661" y="35767"/>
                  <a:pt x="122701" y="31597"/>
                </a:cubicBezTo>
                <a:cubicBezTo>
                  <a:pt x="132437" y="27557"/>
                  <a:pt x="142206" y="24207"/>
                  <a:pt x="152521" y="24092"/>
                </a:cubicBezTo>
                <a:cubicBezTo>
                  <a:pt x="152754" y="24089"/>
                  <a:pt x="152988" y="24088"/>
                  <a:pt x="153222" y="24088"/>
                </a:cubicBezTo>
                <a:cubicBezTo>
                  <a:pt x="163194" y="24088"/>
                  <a:pt x="173100" y="26520"/>
                  <a:pt x="182555" y="30450"/>
                </a:cubicBezTo>
                <a:cubicBezTo>
                  <a:pt x="187610" y="32550"/>
                  <a:pt x="192565" y="35025"/>
                  <a:pt x="197604" y="37193"/>
                </a:cubicBezTo>
                <a:cubicBezTo>
                  <a:pt x="202625" y="39352"/>
                  <a:pt x="207681" y="41382"/>
                  <a:pt x="212770" y="43265"/>
                </a:cubicBezTo>
                <a:cubicBezTo>
                  <a:pt x="219747" y="45846"/>
                  <a:pt x="226825" y="48256"/>
                  <a:pt x="233940" y="50286"/>
                </a:cubicBezTo>
                <a:lnTo>
                  <a:pt x="233940" y="34729"/>
                </a:lnTo>
                <a:cubicBezTo>
                  <a:pt x="233339" y="34539"/>
                  <a:pt x="232731" y="34368"/>
                  <a:pt x="232112" y="34224"/>
                </a:cubicBezTo>
                <a:cubicBezTo>
                  <a:pt x="229270" y="33551"/>
                  <a:pt x="226381" y="33250"/>
                  <a:pt x="223499" y="32996"/>
                </a:cubicBezTo>
                <a:cubicBezTo>
                  <a:pt x="219753" y="32668"/>
                  <a:pt x="216005" y="32333"/>
                  <a:pt x="212261" y="31960"/>
                </a:cubicBezTo>
                <a:cubicBezTo>
                  <a:pt x="208072" y="31543"/>
                  <a:pt x="203886" y="31089"/>
                  <a:pt x="199705" y="30539"/>
                </a:cubicBezTo>
                <a:cubicBezTo>
                  <a:pt x="195713" y="30014"/>
                  <a:pt x="191661" y="29550"/>
                  <a:pt x="187710" y="28635"/>
                </a:cubicBezTo>
                <a:cubicBezTo>
                  <a:pt x="184185" y="27821"/>
                  <a:pt x="180587" y="27222"/>
                  <a:pt x="177204" y="25665"/>
                </a:cubicBezTo>
                <a:cubicBezTo>
                  <a:pt x="175719" y="24980"/>
                  <a:pt x="173996" y="24080"/>
                  <a:pt x="173054" y="22380"/>
                </a:cubicBezTo>
                <a:cubicBezTo>
                  <a:pt x="172381" y="21164"/>
                  <a:pt x="172300" y="19467"/>
                  <a:pt x="173266" y="18466"/>
                </a:cubicBezTo>
                <a:cubicBezTo>
                  <a:pt x="174400" y="17293"/>
                  <a:pt x="176205" y="17248"/>
                  <a:pt x="177591" y="17230"/>
                </a:cubicBezTo>
                <a:cubicBezTo>
                  <a:pt x="177667" y="17230"/>
                  <a:pt x="177743" y="17229"/>
                  <a:pt x="177820" y="17229"/>
                </a:cubicBezTo>
                <a:cubicBezTo>
                  <a:pt x="179957" y="17229"/>
                  <a:pt x="182098" y="17572"/>
                  <a:pt x="184206" y="17983"/>
                </a:cubicBezTo>
                <a:cubicBezTo>
                  <a:pt x="186167" y="18365"/>
                  <a:pt x="188113" y="18845"/>
                  <a:pt x="190056" y="19342"/>
                </a:cubicBezTo>
                <a:cubicBezTo>
                  <a:pt x="192155" y="19880"/>
                  <a:pt x="194290" y="20178"/>
                  <a:pt x="196416" y="20482"/>
                </a:cubicBezTo>
                <a:cubicBezTo>
                  <a:pt x="200378" y="21047"/>
                  <a:pt x="204372" y="21430"/>
                  <a:pt x="208364" y="21430"/>
                </a:cubicBezTo>
                <a:cubicBezTo>
                  <a:pt x="209889" y="21430"/>
                  <a:pt x="211413" y="21374"/>
                  <a:pt x="212936" y="21251"/>
                </a:cubicBezTo>
                <a:cubicBezTo>
                  <a:pt x="218320" y="20818"/>
                  <a:pt x="223791" y="19532"/>
                  <a:pt x="228641" y="16425"/>
                </a:cubicBezTo>
                <a:cubicBezTo>
                  <a:pt x="230586" y="15179"/>
                  <a:pt x="232358" y="13636"/>
                  <a:pt x="233940" y="11842"/>
                </a:cubicBezTo>
                <a:lnTo>
                  <a:pt x="233940" y="0"/>
                </a:ln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6" name="Google Shape;386;p15"/>
          <p:cNvSpPr/>
          <p:nvPr/>
        </p:nvSpPr>
        <p:spPr>
          <a:xfrm rot="10800000" flipH="1">
            <a:off x="-118481" y="829638"/>
            <a:ext cx="6871752" cy="1354085"/>
          </a:xfrm>
          <a:custGeom>
            <a:avLst/>
            <a:gdLst/>
            <a:ahLst/>
            <a:cxnLst/>
            <a:rect l="l" t="t" r="r" b="b"/>
            <a:pathLst>
              <a:path w="128789" h="25378" extrusionOk="0">
                <a:moveTo>
                  <a:pt x="125460" y="1"/>
                </a:moveTo>
                <a:cubicBezTo>
                  <a:pt x="124112" y="1"/>
                  <a:pt x="122755" y="233"/>
                  <a:pt x="121432" y="495"/>
                </a:cubicBezTo>
                <a:cubicBezTo>
                  <a:pt x="117708" y="1235"/>
                  <a:pt x="114038" y="2428"/>
                  <a:pt x="110408" y="3702"/>
                </a:cubicBezTo>
                <a:cubicBezTo>
                  <a:pt x="101528" y="6816"/>
                  <a:pt x="92732" y="10293"/>
                  <a:pt x="83787" y="13112"/>
                </a:cubicBezTo>
                <a:cubicBezTo>
                  <a:pt x="72182" y="16772"/>
                  <a:pt x="60329" y="19483"/>
                  <a:pt x="48340" y="19746"/>
                </a:cubicBezTo>
                <a:cubicBezTo>
                  <a:pt x="47589" y="19762"/>
                  <a:pt x="46838" y="19771"/>
                  <a:pt x="46087" y="19771"/>
                </a:cubicBezTo>
                <a:cubicBezTo>
                  <a:pt x="36277" y="19771"/>
                  <a:pt x="26528" y="18319"/>
                  <a:pt x="17277" y="13958"/>
                </a:cubicBezTo>
                <a:cubicBezTo>
                  <a:pt x="14817" y="12796"/>
                  <a:pt x="12434" y="11433"/>
                  <a:pt x="10052" y="10038"/>
                </a:cubicBezTo>
                <a:cubicBezTo>
                  <a:pt x="7467" y="8528"/>
                  <a:pt x="4765" y="7378"/>
                  <a:pt x="2106" y="6103"/>
                </a:cubicBezTo>
                <a:cubicBezTo>
                  <a:pt x="1402" y="5766"/>
                  <a:pt x="699" y="5418"/>
                  <a:pt x="0" y="5056"/>
                </a:cubicBezTo>
                <a:lnTo>
                  <a:pt x="0" y="11211"/>
                </a:lnTo>
                <a:cubicBezTo>
                  <a:pt x="4701" y="13100"/>
                  <a:pt x="9362" y="15161"/>
                  <a:pt x="14041" y="17090"/>
                </a:cubicBezTo>
                <a:cubicBezTo>
                  <a:pt x="16400" y="18063"/>
                  <a:pt x="18775" y="19117"/>
                  <a:pt x="21195" y="19846"/>
                </a:cubicBezTo>
                <a:cubicBezTo>
                  <a:pt x="23656" y="20587"/>
                  <a:pt x="26170" y="20896"/>
                  <a:pt x="28695" y="21030"/>
                </a:cubicBezTo>
                <a:cubicBezTo>
                  <a:pt x="33506" y="21285"/>
                  <a:pt x="38258" y="21488"/>
                  <a:pt x="43036" y="22348"/>
                </a:cubicBezTo>
                <a:cubicBezTo>
                  <a:pt x="47992" y="23241"/>
                  <a:pt x="52914" y="24461"/>
                  <a:pt x="57900" y="25055"/>
                </a:cubicBezTo>
                <a:cubicBezTo>
                  <a:pt x="59669" y="25266"/>
                  <a:pt x="61430" y="25377"/>
                  <a:pt x="63185" y="25377"/>
                </a:cubicBezTo>
                <a:cubicBezTo>
                  <a:pt x="66528" y="25377"/>
                  <a:pt x="69851" y="24974"/>
                  <a:pt x="73168" y="24091"/>
                </a:cubicBezTo>
                <a:cubicBezTo>
                  <a:pt x="82572" y="21585"/>
                  <a:pt x="91311" y="16379"/>
                  <a:pt x="100290" y="12209"/>
                </a:cubicBezTo>
                <a:cubicBezTo>
                  <a:pt x="102551" y="11159"/>
                  <a:pt x="104832" y="10174"/>
                  <a:pt x="107142" y="9317"/>
                </a:cubicBezTo>
                <a:cubicBezTo>
                  <a:pt x="109515" y="8437"/>
                  <a:pt x="111919" y="7831"/>
                  <a:pt x="114326" y="7132"/>
                </a:cubicBezTo>
                <a:cubicBezTo>
                  <a:pt x="119263" y="5699"/>
                  <a:pt x="123997" y="3389"/>
                  <a:pt x="128789" y="1350"/>
                </a:cubicBezTo>
                <a:cubicBezTo>
                  <a:pt x="128436" y="255"/>
                  <a:pt x="127130" y="101"/>
                  <a:pt x="126329" y="35"/>
                </a:cubicBezTo>
                <a:cubicBezTo>
                  <a:pt x="126040" y="12"/>
                  <a:pt x="125750" y="1"/>
                  <a:pt x="125460" y="1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7" name="Google Shape;387;p15"/>
          <p:cNvSpPr/>
          <p:nvPr/>
        </p:nvSpPr>
        <p:spPr>
          <a:xfrm rot="10800000" flipH="1">
            <a:off x="-118801" y="-1050208"/>
            <a:ext cx="1266580" cy="612375"/>
          </a:xfrm>
          <a:custGeom>
            <a:avLst/>
            <a:gdLst/>
            <a:ahLst/>
            <a:cxnLst/>
            <a:rect l="l" t="t" r="r" b="b"/>
            <a:pathLst>
              <a:path w="23738" h="11477" extrusionOk="0">
                <a:moveTo>
                  <a:pt x="0" y="0"/>
                </a:moveTo>
                <a:lnTo>
                  <a:pt x="0" y="7277"/>
                </a:lnTo>
                <a:cubicBezTo>
                  <a:pt x="3475" y="8436"/>
                  <a:pt x="6937" y="9675"/>
                  <a:pt x="10474" y="10467"/>
                </a:cubicBezTo>
                <a:cubicBezTo>
                  <a:pt x="12599" y="10942"/>
                  <a:pt x="14945" y="11477"/>
                  <a:pt x="17230" y="11477"/>
                </a:cubicBezTo>
                <a:cubicBezTo>
                  <a:pt x="18607" y="11477"/>
                  <a:pt x="19963" y="11282"/>
                  <a:pt x="21233" y="10762"/>
                </a:cubicBezTo>
                <a:cubicBezTo>
                  <a:pt x="22964" y="10052"/>
                  <a:pt x="23737" y="8373"/>
                  <a:pt x="22783" y="6233"/>
                </a:cubicBezTo>
                <a:cubicBezTo>
                  <a:pt x="21854" y="4148"/>
                  <a:pt x="19780" y="3350"/>
                  <a:pt x="18049" y="2892"/>
                </a:cubicBezTo>
                <a:cubicBezTo>
                  <a:pt x="14044" y="1834"/>
                  <a:pt x="9964" y="2398"/>
                  <a:pt x="5923" y="1958"/>
                </a:cubicBezTo>
                <a:cubicBezTo>
                  <a:pt x="3848" y="1734"/>
                  <a:pt x="1868" y="1036"/>
                  <a:pt x="0" y="0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8" name="Google Shape;388;p15"/>
          <p:cNvSpPr/>
          <p:nvPr/>
        </p:nvSpPr>
        <p:spPr>
          <a:xfrm rot="10800000" flipH="1">
            <a:off x="-118802" y="-1206780"/>
            <a:ext cx="12482419" cy="2957187"/>
          </a:xfrm>
          <a:custGeom>
            <a:avLst/>
            <a:gdLst/>
            <a:ahLst/>
            <a:cxnLst/>
            <a:rect l="l" t="t" r="r" b="b"/>
            <a:pathLst>
              <a:path w="233943" h="55423" extrusionOk="0">
                <a:moveTo>
                  <a:pt x="144772" y="1"/>
                </a:moveTo>
                <a:cubicBezTo>
                  <a:pt x="142102" y="1"/>
                  <a:pt x="139431" y="96"/>
                  <a:pt x="136766" y="286"/>
                </a:cubicBezTo>
                <a:cubicBezTo>
                  <a:pt x="128012" y="909"/>
                  <a:pt x="119276" y="2552"/>
                  <a:pt x="110812" y="5489"/>
                </a:cubicBezTo>
                <a:cubicBezTo>
                  <a:pt x="106624" y="6944"/>
                  <a:pt x="102575" y="8874"/>
                  <a:pt x="98468" y="10653"/>
                </a:cubicBezTo>
                <a:cubicBezTo>
                  <a:pt x="93953" y="12609"/>
                  <a:pt x="89399" y="14424"/>
                  <a:pt x="84794" y="16010"/>
                </a:cubicBezTo>
                <a:cubicBezTo>
                  <a:pt x="74251" y="19642"/>
                  <a:pt x="63428" y="21981"/>
                  <a:pt x="52620" y="21981"/>
                </a:cubicBezTo>
                <a:cubicBezTo>
                  <a:pt x="45059" y="21981"/>
                  <a:pt x="37505" y="20836"/>
                  <a:pt x="30059" y="18189"/>
                </a:cubicBezTo>
                <a:cubicBezTo>
                  <a:pt x="25579" y="16596"/>
                  <a:pt x="21178" y="14667"/>
                  <a:pt x="16828" y="12578"/>
                </a:cubicBezTo>
                <a:cubicBezTo>
                  <a:pt x="12514" y="10509"/>
                  <a:pt x="8272" y="8266"/>
                  <a:pt x="3815" y="6712"/>
                </a:cubicBezTo>
                <a:cubicBezTo>
                  <a:pt x="2549" y="6272"/>
                  <a:pt x="1276" y="5888"/>
                  <a:pt x="0" y="5548"/>
                </a:cubicBezTo>
                <a:lnTo>
                  <a:pt x="0" y="23614"/>
                </a:lnTo>
                <a:cubicBezTo>
                  <a:pt x="12657" y="29572"/>
                  <a:pt x="26166" y="33013"/>
                  <a:pt x="39600" y="33024"/>
                </a:cubicBezTo>
                <a:cubicBezTo>
                  <a:pt x="39625" y="33024"/>
                  <a:pt x="39649" y="33024"/>
                  <a:pt x="39674" y="33024"/>
                </a:cubicBezTo>
                <a:cubicBezTo>
                  <a:pt x="43920" y="33024"/>
                  <a:pt x="48167" y="32654"/>
                  <a:pt x="52367" y="31843"/>
                </a:cubicBezTo>
                <a:cubicBezTo>
                  <a:pt x="54553" y="31420"/>
                  <a:pt x="56709" y="30737"/>
                  <a:pt x="58881" y="30217"/>
                </a:cubicBezTo>
                <a:cubicBezTo>
                  <a:pt x="61539" y="29579"/>
                  <a:pt x="64252" y="29008"/>
                  <a:pt x="66965" y="29005"/>
                </a:cubicBezTo>
                <a:cubicBezTo>
                  <a:pt x="66982" y="29005"/>
                  <a:pt x="66999" y="29005"/>
                  <a:pt x="67017" y="29005"/>
                </a:cubicBezTo>
                <a:cubicBezTo>
                  <a:pt x="68762" y="29005"/>
                  <a:pt x="71102" y="29156"/>
                  <a:pt x="72309" y="31005"/>
                </a:cubicBezTo>
                <a:cubicBezTo>
                  <a:pt x="73261" y="32464"/>
                  <a:pt x="73035" y="34779"/>
                  <a:pt x="72433" y="36381"/>
                </a:cubicBezTo>
                <a:cubicBezTo>
                  <a:pt x="71760" y="38175"/>
                  <a:pt x="70452" y="39418"/>
                  <a:pt x="69067" y="40261"/>
                </a:cubicBezTo>
                <a:cubicBezTo>
                  <a:pt x="65139" y="42655"/>
                  <a:pt x="60371" y="42850"/>
                  <a:pt x="56096" y="42852"/>
                </a:cubicBezTo>
                <a:cubicBezTo>
                  <a:pt x="56089" y="42852"/>
                  <a:pt x="56082" y="42852"/>
                  <a:pt x="56075" y="42852"/>
                </a:cubicBezTo>
                <a:cubicBezTo>
                  <a:pt x="46902" y="42852"/>
                  <a:pt x="37792" y="41022"/>
                  <a:pt x="28834" y="38660"/>
                </a:cubicBezTo>
                <a:cubicBezTo>
                  <a:pt x="19225" y="36125"/>
                  <a:pt x="9684" y="33151"/>
                  <a:pt x="0" y="31087"/>
                </a:cubicBezTo>
                <a:lnTo>
                  <a:pt x="0" y="40459"/>
                </a:lnTo>
                <a:cubicBezTo>
                  <a:pt x="415" y="40687"/>
                  <a:pt x="838" y="40900"/>
                  <a:pt x="1269" y="41094"/>
                </a:cubicBezTo>
                <a:cubicBezTo>
                  <a:pt x="3834" y="42246"/>
                  <a:pt x="6360" y="42550"/>
                  <a:pt x="9049" y="42595"/>
                </a:cubicBezTo>
                <a:cubicBezTo>
                  <a:pt x="11321" y="42632"/>
                  <a:pt x="13601" y="42650"/>
                  <a:pt x="15862" y="42966"/>
                </a:cubicBezTo>
                <a:cubicBezTo>
                  <a:pt x="17766" y="43232"/>
                  <a:pt x="19811" y="43645"/>
                  <a:pt x="21476" y="44925"/>
                </a:cubicBezTo>
                <a:cubicBezTo>
                  <a:pt x="22689" y="45858"/>
                  <a:pt x="23822" y="47631"/>
                  <a:pt x="23620" y="49546"/>
                </a:cubicBezTo>
                <a:cubicBezTo>
                  <a:pt x="23450" y="51198"/>
                  <a:pt x="22153" y="51995"/>
                  <a:pt x="21013" y="52388"/>
                </a:cubicBezTo>
                <a:cubicBezTo>
                  <a:pt x="19769" y="52816"/>
                  <a:pt x="18468" y="52983"/>
                  <a:pt x="17149" y="52983"/>
                </a:cubicBezTo>
                <a:cubicBezTo>
                  <a:pt x="14678" y="52983"/>
                  <a:pt x="12147" y="52396"/>
                  <a:pt x="9822" y="51845"/>
                </a:cubicBezTo>
                <a:cubicBezTo>
                  <a:pt x="6510" y="51059"/>
                  <a:pt x="3259" y="49899"/>
                  <a:pt x="0" y="48810"/>
                </a:cubicBezTo>
                <a:lnTo>
                  <a:pt x="0" y="54602"/>
                </a:lnTo>
                <a:cubicBezTo>
                  <a:pt x="5036" y="55007"/>
                  <a:pt x="10079" y="55225"/>
                  <a:pt x="15119" y="55348"/>
                </a:cubicBezTo>
                <a:cubicBezTo>
                  <a:pt x="17082" y="55396"/>
                  <a:pt x="19048" y="55423"/>
                  <a:pt x="21015" y="55423"/>
                </a:cubicBezTo>
                <a:cubicBezTo>
                  <a:pt x="29997" y="55423"/>
                  <a:pt x="38994" y="54866"/>
                  <a:pt x="47880" y="53219"/>
                </a:cubicBezTo>
                <a:cubicBezTo>
                  <a:pt x="52943" y="52282"/>
                  <a:pt x="58028" y="51048"/>
                  <a:pt x="62912" y="49101"/>
                </a:cubicBezTo>
                <a:cubicBezTo>
                  <a:pt x="67581" y="47240"/>
                  <a:pt x="72025" y="44594"/>
                  <a:pt x="76326" y="41657"/>
                </a:cubicBezTo>
                <a:cubicBezTo>
                  <a:pt x="84683" y="35949"/>
                  <a:pt x="92557" y="29085"/>
                  <a:pt x="101261" y="24207"/>
                </a:cubicBezTo>
                <a:cubicBezTo>
                  <a:pt x="110109" y="19249"/>
                  <a:pt x="119692" y="17446"/>
                  <a:pt x="129288" y="16670"/>
                </a:cubicBezTo>
                <a:cubicBezTo>
                  <a:pt x="132649" y="16399"/>
                  <a:pt x="136013" y="16271"/>
                  <a:pt x="139377" y="16271"/>
                </a:cubicBezTo>
                <a:cubicBezTo>
                  <a:pt x="157478" y="16271"/>
                  <a:pt x="175585" y="19963"/>
                  <a:pt x="193212" y="24804"/>
                </a:cubicBezTo>
                <a:cubicBezTo>
                  <a:pt x="203630" y="27665"/>
                  <a:pt x="214279" y="30372"/>
                  <a:pt x="224304" y="35040"/>
                </a:cubicBezTo>
                <a:cubicBezTo>
                  <a:pt x="227597" y="36575"/>
                  <a:pt x="230795" y="38437"/>
                  <a:pt x="233942" y="40411"/>
                </a:cubicBezTo>
                <a:lnTo>
                  <a:pt x="233942" y="31703"/>
                </a:lnTo>
                <a:cubicBezTo>
                  <a:pt x="228231" y="27859"/>
                  <a:pt x="222155" y="24807"/>
                  <a:pt x="216214" y="21705"/>
                </a:cubicBezTo>
                <a:cubicBezTo>
                  <a:pt x="207456" y="17134"/>
                  <a:pt x="198525" y="13002"/>
                  <a:pt x="189487" y="9410"/>
                </a:cubicBezTo>
                <a:cubicBezTo>
                  <a:pt x="180687" y="5912"/>
                  <a:pt x="171778" y="2926"/>
                  <a:pt x="162615" y="1437"/>
                </a:cubicBezTo>
                <a:cubicBezTo>
                  <a:pt x="156702" y="476"/>
                  <a:pt x="150736" y="1"/>
                  <a:pt x="144772" y="1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89" name="Google Shape;389;p15"/>
          <p:cNvSpPr/>
          <p:nvPr/>
        </p:nvSpPr>
        <p:spPr>
          <a:xfrm rot="10800000" flipH="1">
            <a:off x="5750025" y="-2370880"/>
            <a:ext cx="6613559" cy="2901803"/>
          </a:xfrm>
          <a:custGeom>
            <a:avLst/>
            <a:gdLst/>
            <a:ahLst/>
            <a:cxnLst/>
            <a:rect l="l" t="t" r="r" b="b"/>
            <a:pathLst>
              <a:path w="123950" h="54385" extrusionOk="0">
                <a:moveTo>
                  <a:pt x="25687" y="0"/>
                </a:moveTo>
                <a:cubicBezTo>
                  <a:pt x="25613" y="0"/>
                  <a:pt x="25540" y="0"/>
                  <a:pt x="25467" y="0"/>
                </a:cubicBezTo>
                <a:cubicBezTo>
                  <a:pt x="22189" y="8"/>
                  <a:pt x="18895" y="286"/>
                  <a:pt x="15653" y="893"/>
                </a:cubicBezTo>
                <a:cubicBezTo>
                  <a:pt x="12106" y="1558"/>
                  <a:pt x="8455" y="2579"/>
                  <a:pt x="5276" y="4757"/>
                </a:cubicBezTo>
                <a:cubicBezTo>
                  <a:pt x="2358" y="6754"/>
                  <a:pt x="1" y="10011"/>
                  <a:pt x="133" y="14446"/>
                </a:cubicBezTo>
                <a:cubicBezTo>
                  <a:pt x="289" y="19675"/>
                  <a:pt x="3866" y="23250"/>
                  <a:pt x="7286" y="25363"/>
                </a:cubicBezTo>
                <a:cubicBezTo>
                  <a:pt x="11223" y="27796"/>
                  <a:pt x="15408" y="28684"/>
                  <a:pt x="19651" y="28684"/>
                </a:cubicBezTo>
                <a:cubicBezTo>
                  <a:pt x="25154" y="28684"/>
                  <a:pt x="30756" y="27191"/>
                  <a:pt x="36046" y="25632"/>
                </a:cubicBezTo>
                <a:cubicBezTo>
                  <a:pt x="41465" y="24035"/>
                  <a:pt x="46862" y="22167"/>
                  <a:pt x="52380" y="21177"/>
                </a:cubicBezTo>
                <a:cubicBezTo>
                  <a:pt x="56587" y="20424"/>
                  <a:pt x="60828" y="20023"/>
                  <a:pt x="65073" y="20023"/>
                </a:cubicBezTo>
                <a:cubicBezTo>
                  <a:pt x="66363" y="20023"/>
                  <a:pt x="67654" y="20060"/>
                  <a:pt x="68944" y="20135"/>
                </a:cubicBezTo>
                <a:cubicBezTo>
                  <a:pt x="79965" y="20783"/>
                  <a:pt x="90870" y="24103"/>
                  <a:pt x="100937" y="29809"/>
                </a:cubicBezTo>
                <a:cubicBezTo>
                  <a:pt x="105755" y="32540"/>
                  <a:pt x="110519" y="35684"/>
                  <a:pt x="114557" y="40038"/>
                </a:cubicBezTo>
                <a:cubicBezTo>
                  <a:pt x="118056" y="43811"/>
                  <a:pt x="120978" y="48359"/>
                  <a:pt x="123419" y="53277"/>
                </a:cubicBezTo>
                <a:cubicBezTo>
                  <a:pt x="123600" y="53644"/>
                  <a:pt x="123773" y="54016"/>
                  <a:pt x="123950" y="54384"/>
                </a:cubicBezTo>
                <a:lnTo>
                  <a:pt x="123950" y="30590"/>
                </a:lnTo>
                <a:cubicBezTo>
                  <a:pt x="115011" y="23740"/>
                  <a:pt x="104675" y="20070"/>
                  <a:pt x="94699" y="16430"/>
                </a:cubicBezTo>
                <a:cubicBezTo>
                  <a:pt x="83278" y="12265"/>
                  <a:pt x="71945" y="7950"/>
                  <a:pt x="60279" y="4996"/>
                </a:cubicBezTo>
                <a:cubicBezTo>
                  <a:pt x="48938" y="2125"/>
                  <a:pt x="37275" y="0"/>
                  <a:pt x="25687" y="0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0" name="Google Shape;390;p15"/>
          <p:cNvSpPr/>
          <p:nvPr/>
        </p:nvSpPr>
        <p:spPr>
          <a:xfrm rot="10800000" flipH="1">
            <a:off x="-118801" y="-3141258"/>
            <a:ext cx="6105817" cy="2629683"/>
          </a:xfrm>
          <a:custGeom>
            <a:avLst/>
            <a:gdLst/>
            <a:ahLst/>
            <a:cxnLst/>
            <a:rect l="l" t="t" r="r" b="b"/>
            <a:pathLst>
              <a:path w="114434" h="49285" extrusionOk="0">
                <a:moveTo>
                  <a:pt x="97111" y="0"/>
                </a:moveTo>
                <a:cubicBezTo>
                  <a:pt x="92375" y="0"/>
                  <a:pt x="88229" y="4066"/>
                  <a:pt x="85079" y="8725"/>
                </a:cubicBezTo>
                <a:cubicBezTo>
                  <a:pt x="81036" y="14698"/>
                  <a:pt x="78056" y="22263"/>
                  <a:pt x="72346" y="26006"/>
                </a:cubicBezTo>
                <a:cubicBezTo>
                  <a:pt x="69011" y="28192"/>
                  <a:pt x="65286" y="29191"/>
                  <a:pt x="61597" y="29874"/>
                </a:cubicBezTo>
                <a:cubicBezTo>
                  <a:pt x="57172" y="30696"/>
                  <a:pt x="52733" y="31343"/>
                  <a:pt x="48270" y="31736"/>
                </a:cubicBezTo>
                <a:cubicBezTo>
                  <a:pt x="43819" y="32127"/>
                  <a:pt x="39334" y="32342"/>
                  <a:pt x="34849" y="32342"/>
                </a:cubicBezTo>
                <a:cubicBezTo>
                  <a:pt x="29827" y="32342"/>
                  <a:pt x="24804" y="32073"/>
                  <a:pt x="19828" y="31484"/>
                </a:cubicBezTo>
                <a:cubicBezTo>
                  <a:pt x="13156" y="30694"/>
                  <a:pt x="6527" y="29288"/>
                  <a:pt x="0" y="27342"/>
                </a:cubicBezTo>
                <a:lnTo>
                  <a:pt x="0" y="45284"/>
                </a:lnTo>
                <a:cubicBezTo>
                  <a:pt x="0" y="47494"/>
                  <a:pt x="1415" y="49285"/>
                  <a:pt x="3161" y="49285"/>
                </a:cubicBezTo>
                <a:lnTo>
                  <a:pt x="54554" y="49285"/>
                </a:lnTo>
                <a:cubicBezTo>
                  <a:pt x="57524" y="43691"/>
                  <a:pt x="61460" y="38933"/>
                  <a:pt x="66165" y="35699"/>
                </a:cubicBezTo>
                <a:cubicBezTo>
                  <a:pt x="74007" y="30307"/>
                  <a:pt x="82814" y="29860"/>
                  <a:pt x="91444" y="28199"/>
                </a:cubicBezTo>
                <a:cubicBezTo>
                  <a:pt x="94850" y="27544"/>
                  <a:pt x="98284" y="26656"/>
                  <a:pt x="101576" y="25345"/>
                </a:cubicBezTo>
                <a:cubicBezTo>
                  <a:pt x="104402" y="24220"/>
                  <a:pt x="107468" y="22637"/>
                  <a:pt x="109397" y="19658"/>
                </a:cubicBezTo>
                <a:cubicBezTo>
                  <a:pt x="114434" y="11884"/>
                  <a:pt x="106261" y="3395"/>
                  <a:pt x="100927" y="890"/>
                </a:cubicBezTo>
                <a:cubicBezTo>
                  <a:pt x="99620" y="276"/>
                  <a:pt x="98345" y="0"/>
                  <a:pt x="97111" y="0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1" name="Google Shape;391;p15"/>
          <p:cNvSpPr/>
          <p:nvPr/>
        </p:nvSpPr>
        <p:spPr>
          <a:xfrm rot="10800000" flipH="1">
            <a:off x="3699504" y="-3141280"/>
            <a:ext cx="5759265" cy="949909"/>
          </a:xfrm>
          <a:custGeom>
            <a:avLst/>
            <a:gdLst/>
            <a:ahLst/>
            <a:cxnLst/>
            <a:rect l="l" t="t" r="r" b="b"/>
            <a:pathLst>
              <a:path w="107939" h="17803" extrusionOk="0">
                <a:moveTo>
                  <a:pt x="27543" y="0"/>
                </a:moveTo>
                <a:cubicBezTo>
                  <a:pt x="27240" y="0"/>
                  <a:pt x="26937" y="6"/>
                  <a:pt x="26634" y="18"/>
                </a:cubicBezTo>
                <a:cubicBezTo>
                  <a:pt x="24027" y="121"/>
                  <a:pt x="21392" y="745"/>
                  <a:pt x="19094" y="2364"/>
                </a:cubicBezTo>
                <a:cubicBezTo>
                  <a:pt x="18481" y="2797"/>
                  <a:pt x="16577" y="4050"/>
                  <a:pt x="17537" y="5118"/>
                </a:cubicBezTo>
                <a:cubicBezTo>
                  <a:pt x="18117" y="5762"/>
                  <a:pt x="19161" y="5928"/>
                  <a:pt x="19890" y="6091"/>
                </a:cubicBezTo>
                <a:cubicBezTo>
                  <a:pt x="23855" y="6979"/>
                  <a:pt x="27949" y="6569"/>
                  <a:pt x="31949" y="6998"/>
                </a:cubicBezTo>
                <a:cubicBezTo>
                  <a:pt x="35180" y="7344"/>
                  <a:pt x="39652" y="7834"/>
                  <a:pt x="41798" y="11379"/>
                </a:cubicBezTo>
                <a:cubicBezTo>
                  <a:pt x="41873" y="11504"/>
                  <a:pt x="41874" y="11697"/>
                  <a:pt x="41748" y="11777"/>
                </a:cubicBezTo>
                <a:cubicBezTo>
                  <a:pt x="40684" y="12461"/>
                  <a:pt x="39488" y="12703"/>
                  <a:pt x="38262" y="12703"/>
                </a:cubicBezTo>
                <a:cubicBezTo>
                  <a:pt x="36542" y="12703"/>
                  <a:pt x="34763" y="12227"/>
                  <a:pt x="33207" y="11823"/>
                </a:cubicBezTo>
                <a:cubicBezTo>
                  <a:pt x="31601" y="11407"/>
                  <a:pt x="30013" y="10894"/>
                  <a:pt x="28412" y="10466"/>
                </a:cubicBezTo>
                <a:cubicBezTo>
                  <a:pt x="26593" y="9980"/>
                  <a:pt x="24742" y="9711"/>
                  <a:pt x="22919" y="9248"/>
                </a:cubicBezTo>
                <a:cubicBezTo>
                  <a:pt x="18811" y="8207"/>
                  <a:pt x="14751" y="6811"/>
                  <a:pt x="10581" y="6185"/>
                </a:cubicBezTo>
                <a:cubicBezTo>
                  <a:pt x="9499" y="6023"/>
                  <a:pt x="8286" y="5852"/>
                  <a:pt x="7075" y="5852"/>
                </a:cubicBezTo>
                <a:cubicBezTo>
                  <a:pt x="5505" y="5852"/>
                  <a:pt x="3938" y="6139"/>
                  <a:pt x="2667" y="7101"/>
                </a:cubicBezTo>
                <a:cubicBezTo>
                  <a:pt x="702" y="8588"/>
                  <a:pt x="1" y="12230"/>
                  <a:pt x="827" y="14868"/>
                </a:cubicBezTo>
                <a:cubicBezTo>
                  <a:pt x="1191" y="16035"/>
                  <a:pt x="1835" y="16995"/>
                  <a:pt x="2588" y="17803"/>
                </a:cubicBezTo>
                <a:lnTo>
                  <a:pt x="107349" y="17803"/>
                </a:lnTo>
                <a:cubicBezTo>
                  <a:pt x="107939" y="14229"/>
                  <a:pt x="104542" y="9947"/>
                  <a:pt x="102361" y="8404"/>
                </a:cubicBezTo>
                <a:cubicBezTo>
                  <a:pt x="99751" y="6560"/>
                  <a:pt x="96718" y="5974"/>
                  <a:pt x="93716" y="5974"/>
                </a:cubicBezTo>
                <a:cubicBezTo>
                  <a:pt x="92496" y="5974"/>
                  <a:pt x="91282" y="6070"/>
                  <a:pt x="90103" y="6219"/>
                </a:cubicBezTo>
                <a:cubicBezTo>
                  <a:pt x="87978" y="6486"/>
                  <a:pt x="85895" y="7048"/>
                  <a:pt x="83786" y="7444"/>
                </a:cubicBezTo>
                <a:cubicBezTo>
                  <a:pt x="81051" y="7961"/>
                  <a:pt x="78295" y="8278"/>
                  <a:pt x="75534" y="8442"/>
                </a:cubicBezTo>
                <a:cubicBezTo>
                  <a:pt x="74026" y="8532"/>
                  <a:pt x="72516" y="8576"/>
                  <a:pt x="71005" y="8576"/>
                </a:cubicBezTo>
                <a:cubicBezTo>
                  <a:pt x="66567" y="8576"/>
                  <a:pt x="62125" y="8194"/>
                  <a:pt x="57730" y="7447"/>
                </a:cubicBezTo>
                <a:cubicBezTo>
                  <a:pt x="52546" y="6565"/>
                  <a:pt x="47524" y="4962"/>
                  <a:pt x="42478" y="3264"/>
                </a:cubicBezTo>
                <a:cubicBezTo>
                  <a:pt x="37619" y="1632"/>
                  <a:pt x="32605" y="0"/>
                  <a:pt x="27543" y="0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2" name="Google Shape;392;p15"/>
          <p:cNvSpPr/>
          <p:nvPr/>
        </p:nvSpPr>
        <p:spPr>
          <a:xfrm rot="10800000" flipH="1">
            <a:off x="10731728" y="-3141599"/>
            <a:ext cx="877877" cy="955777"/>
          </a:xfrm>
          <a:custGeom>
            <a:avLst/>
            <a:gdLst/>
            <a:ahLst/>
            <a:cxnLst/>
            <a:rect l="l" t="t" r="r" b="b"/>
            <a:pathLst>
              <a:path w="16453" h="17913" extrusionOk="0">
                <a:moveTo>
                  <a:pt x="3031" y="0"/>
                </a:moveTo>
                <a:cubicBezTo>
                  <a:pt x="3004" y="0"/>
                  <a:pt x="2977" y="1"/>
                  <a:pt x="2950" y="2"/>
                </a:cubicBezTo>
                <a:cubicBezTo>
                  <a:pt x="1" y="132"/>
                  <a:pt x="2474" y="3624"/>
                  <a:pt x="3374" y="4819"/>
                </a:cubicBezTo>
                <a:cubicBezTo>
                  <a:pt x="5353" y="7446"/>
                  <a:pt x="8065" y="13097"/>
                  <a:pt x="8485" y="17912"/>
                </a:cubicBezTo>
                <a:lnTo>
                  <a:pt x="16452" y="17912"/>
                </a:lnTo>
                <a:cubicBezTo>
                  <a:pt x="15488" y="16742"/>
                  <a:pt x="14559" y="15523"/>
                  <a:pt x="13682" y="14232"/>
                </a:cubicBezTo>
                <a:cubicBezTo>
                  <a:pt x="11356" y="10805"/>
                  <a:pt x="9597" y="6836"/>
                  <a:pt x="7171" y="3507"/>
                </a:cubicBezTo>
                <a:cubicBezTo>
                  <a:pt x="6176" y="2144"/>
                  <a:pt x="4651" y="0"/>
                  <a:pt x="3031" y="0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3" name="Google Shape;393;p15"/>
          <p:cNvSpPr/>
          <p:nvPr/>
        </p:nvSpPr>
        <p:spPr>
          <a:xfrm rot="10800000" flipH="1">
            <a:off x="6595044" y="-3141371"/>
            <a:ext cx="5768443" cy="2063036"/>
          </a:xfrm>
          <a:custGeom>
            <a:avLst/>
            <a:gdLst/>
            <a:ahLst/>
            <a:cxnLst/>
            <a:rect l="l" t="t" r="r" b="b"/>
            <a:pathLst>
              <a:path w="108111" h="38665" extrusionOk="0">
                <a:moveTo>
                  <a:pt x="45814" y="1"/>
                </a:moveTo>
                <a:cubicBezTo>
                  <a:pt x="35137" y="1"/>
                  <a:pt x="24388" y="2076"/>
                  <a:pt x="14090" y="5571"/>
                </a:cubicBezTo>
                <a:cubicBezTo>
                  <a:pt x="10624" y="6748"/>
                  <a:pt x="7061" y="8059"/>
                  <a:pt x="3946" y="10366"/>
                </a:cubicBezTo>
                <a:cubicBezTo>
                  <a:pt x="2615" y="11352"/>
                  <a:pt x="1078" y="12695"/>
                  <a:pt x="565" y="14641"/>
                </a:cubicBezTo>
                <a:cubicBezTo>
                  <a:pt x="1" y="16782"/>
                  <a:pt x="1151" y="18845"/>
                  <a:pt x="2414" y="20142"/>
                </a:cubicBezTo>
                <a:cubicBezTo>
                  <a:pt x="4524" y="22313"/>
                  <a:pt x="7328" y="22930"/>
                  <a:pt x="10110" y="22930"/>
                </a:cubicBezTo>
                <a:cubicBezTo>
                  <a:pt x="11691" y="22930"/>
                  <a:pt x="13266" y="22730"/>
                  <a:pt x="14702" y="22504"/>
                </a:cubicBezTo>
                <a:cubicBezTo>
                  <a:pt x="19304" y="21780"/>
                  <a:pt x="23791" y="20252"/>
                  <a:pt x="28307" y="18979"/>
                </a:cubicBezTo>
                <a:cubicBezTo>
                  <a:pt x="31469" y="18088"/>
                  <a:pt x="34583" y="17727"/>
                  <a:pt x="37812" y="17553"/>
                </a:cubicBezTo>
                <a:cubicBezTo>
                  <a:pt x="39567" y="17460"/>
                  <a:pt x="41324" y="17409"/>
                  <a:pt x="43081" y="17409"/>
                </a:cubicBezTo>
                <a:cubicBezTo>
                  <a:pt x="45289" y="17409"/>
                  <a:pt x="47497" y="17490"/>
                  <a:pt x="49701" y="17670"/>
                </a:cubicBezTo>
                <a:cubicBezTo>
                  <a:pt x="53900" y="18013"/>
                  <a:pt x="58120" y="18692"/>
                  <a:pt x="62182" y="20121"/>
                </a:cubicBezTo>
                <a:cubicBezTo>
                  <a:pt x="65643" y="21338"/>
                  <a:pt x="69140" y="23140"/>
                  <a:pt x="71836" y="26229"/>
                </a:cubicBezTo>
                <a:cubicBezTo>
                  <a:pt x="74556" y="29344"/>
                  <a:pt x="76197" y="34210"/>
                  <a:pt x="75759" y="38664"/>
                </a:cubicBezTo>
                <a:lnTo>
                  <a:pt x="85535" y="38664"/>
                </a:lnTo>
                <a:cubicBezTo>
                  <a:pt x="85296" y="35981"/>
                  <a:pt x="84353" y="33119"/>
                  <a:pt x="83500" y="31067"/>
                </a:cubicBezTo>
                <a:cubicBezTo>
                  <a:pt x="82723" y="29197"/>
                  <a:pt x="81831" y="27538"/>
                  <a:pt x="80681" y="26012"/>
                </a:cubicBezTo>
                <a:cubicBezTo>
                  <a:pt x="79935" y="25023"/>
                  <a:pt x="78306" y="23246"/>
                  <a:pt x="78633" y="21650"/>
                </a:cubicBezTo>
                <a:cubicBezTo>
                  <a:pt x="78840" y="20643"/>
                  <a:pt x="79649" y="20281"/>
                  <a:pt x="80449" y="20281"/>
                </a:cubicBezTo>
                <a:cubicBezTo>
                  <a:pt x="80893" y="20281"/>
                  <a:pt x="81334" y="20392"/>
                  <a:pt x="81670" y="20567"/>
                </a:cubicBezTo>
                <a:cubicBezTo>
                  <a:pt x="83214" y="21372"/>
                  <a:pt x="84460" y="23111"/>
                  <a:pt x="85532" y="24674"/>
                </a:cubicBezTo>
                <a:cubicBezTo>
                  <a:pt x="88081" y="28395"/>
                  <a:pt x="90008" y="32694"/>
                  <a:pt x="92680" y="36288"/>
                </a:cubicBezTo>
                <a:cubicBezTo>
                  <a:pt x="93289" y="37105"/>
                  <a:pt x="93919" y="37895"/>
                  <a:pt x="94562" y="38663"/>
                </a:cubicBezTo>
                <a:lnTo>
                  <a:pt x="104952" y="38663"/>
                </a:lnTo>
                <a:cubicBezTo>
                  <a:pt x="106677" y="38663"/>
                  <a:pt x="108077" y="36912"/>
                  <a:pt x="108110" y="34738"/>
                </a:cubicBezTo>
                <a:cubicBezTo>
                  <a:pt x="104684" y="32047"/>
                  <a:pt x="101346" y="29175"/>
                  <a:pt x="98018" y="26250"/>
                </a:cubicBezTo>
                <a:cubicBezTo>
                  <a:pt x="92264" y="21194"/>
                  <a:pt x="86645" y="15791"/>
                  <a:pt x="80705" y="11085"/>
                </a:cubicBezTo>
                <a:cubicBezTo>
                  <a:pt x="70628" y="3099"/>
                  <a:pt x="58598" y="156"/>
                  <a:pt x="46845" y="7"/>
                </a:cubicBezTo>
                <a:cubicBezTo>
                  <a:pt x="46501" y="3"/>
                  <a:pt x="46158" y="1"/>
                  <a:pt x="45814" y="1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4" name="Google Shape;394;p15"/>
          <p:cNvSpPr/>
          <p:nvPr/>
        </p:nvSpPr>
        <p:spPr>
          <a:xfrm rot="10800000" flipH="1">
            <a:off x="6768933" y="5907759"/>
            <a:ext cx="5781195" cy="1061465"/>
          </a:xfrm>
          <a:custGeom>
            <a:avLst/>
            <a:gdLst/>
            <a:ahLst/>
            <a:cxnLst/>
            <a:rect l="l" t="t" r="r" b="b"/>
            <a:pathLst>
              <a:path w="108350" h="27758" extrusionOk="0">
                <a:moveTo>
                  <a:pt x="51648" y="1"/>
                </a:moveTo>
                <a:cubicBezTo>
                  <a:pt x="50846" y="407"/>
                  <a:pt x="50018" y="729"/>
                  <a:pt x="49203" y="1014"/>
                </a:cubicBezTo>
                <a:cubicBezTo>
                  <a:pt x="42065" y="3506"/>
                  <a:pt x="34586" y="3501"/>
                  <a:pt x="27241" y="3584"/>
                </a:cubicBezTo>
                <a:cubicBezTo>
                  <a:pt x="20757" y="3656"/>
                  <a:pt x="14163" y="3777"/>
                  <a:pt x="7797" y="5515"/>
                </a:cubicBezTo>
                <a:cubicBezTo>
                  <a:pt x="5715" y="6083"/>
                  <a:pt x="3438" y="6902"/>
                  <a:pt x="1858" y="8814"/>
                </a:cubicBezTo>
                <a:cubicBezTo>
                  <a:pt x="0" y="11058"/>
                  <a:pt x="83" y="14195"/>
                  <a:pt x="776" y="17107"/>
                </a:cubicBezTo>
                <a:cubicBezTo>
                  <a:pt x="2438" y="24097"/>
                  <a:pt x="7861" y="27758"/>
                  <a:pt x="13371" y="27758"/>
                </a:cubicBezTo>
                <a:cubicBezTo>
                  <a:pt x="13681" y="27758"/>
                  <a:pt x="13992" y="27746"/>
                  <a:pt x="14303" y="27723"/>
                </a:cubicBezTo>
                <a:cubicBezTo>
                  <a:pt x="20922" y="27226"/>
                  <a:pt x="26485" y="22282"/>
                  <a:pt x="32673" y="19847"/>
                </a:cubicBezTo>
                <a:cubicBezTo>
                  <a:pt x="36195" y="18461"/>
                  <a:pt x="39879" y="17578"/>
                  <a:pt x="43501" y="16728"/>
                </a:cubicBezTo>
                <a:cubicBezTo>
                  <a:pt x="47244" y="15849"/>
                  <a:pt x="51012" y="15131"/>
                  <a:pt x="54789" y="14515"/>
                </a:cubicBezTo>
                <a:cubicBezTo>
                  <a:pt x="62223" y="13302"/>
                  <a:pt x="69695" y="12486"/>
                  <a:pt x="77160" y="11610"/>
                </a:cubicBezTo>
                <a:cubicBezTo>
                  <a:pt x="86796" y="10479"/>
                  <a:pt x="96503" y="9420"/>
                  <a:pt x="106195" y="9420"/>
                </a:cubicBezTo>
                <a:cubicBezTo>
                  <a:pt x="106913" y="9420"/>
                  <a:pt x="107630" y="9426"/>
                  <a:pt x="108348" y="9438"/>
                </a:cubicBezTo>
                <a:lnTo>
                  <a:pt x="108348" y="4002"/>
                </a:lnTo>
                <a:cubicBezTo>
                  <a:pt x="108350" y="1793"/>
                  <a:pt x="106935" y="1"/>
                  <a:pt x="105190" y="1"/>
                </a:cubicBezTo>
                <a:lnTo>
                  <a:pt x="90762" y="1"/>
                </a:lnTo>
                <a:cubicBezTo>
                  <a:pt x="89703" y="1934"/>
                  <a:pt x="88395" y="3470"/>
                  <a:pt x="86599" y="4557"/>
                </a:cubicBezTo>
                <a:cubicBezTo>
                  <a:pt x="83877" y="6208"/>
                  <a:pt x="80880" y="7099"/>
                  <a:pt x="77918" y="7745"/>
                </a:cubicBezTo>
                <a:cubicBezTo>
                  <a:pt x="74349" y="8524"/>
                  <a:pt x="70756" y="9202"/>
                  <a:pt x="67162" y="9801"/>
                </a:cubicBezTo>
                <a:cubicBezTo>
                  <a:pt x="59627" y="11058"/>
                  <a:pt x="52047" y="11784"/>
                  <a:pt x="44534" y="13253"/>
                </a:cubicBezTo>
                <a:cubicBezTo>
                  <a:pt x="40916" y="13963"/>
                  <a:pt x="37300" y="14822"/>
                  <a:pt x="33793" y="16179"/>
                </a:cubicBezTo>
                <a:cubicBezTo>
                  <a:pt x="31120" y="17214"/>
                  <a:pt x="28648" y="18964"/>
                  <a:pt x="26050" y="20259"/>
                </a:cubicBezTo>
                <a:cubicBezTo>
                  <a:pt x="24092" y="21236"/>
                  <a:pt x="21957" y="22126"/>
                  <a:pt x="19819" y="22126"/>
                </a:cubicBezTo>
                <a:cubicBezTo>
                  <a:pt x="19398" y="22126"/>
                  <a:pt x="18976" y="22091"/>
                  <a:pt x="18556" y="22016"/>
                </a:cubicBezTo>
                <a:cubicBezTo>
                  <a:pt x="16742" y="21690"/>
                  <a:pt x="14667" y="20360"/>
                  <a:pt x="13727" y="18271"/>
                </a:cubicBezTo>
                <a:cubicBezTo>
                  <a:pt x="12111" y="14673"/>
                  <a:pt x="16343" y="12032"/>
                  <a:pt x="18335" y="10924"/>
                </a:cubicBezTo>
                <a:cubicBezTo>
                  <a:pt x="29038" y="4972"/>
                  <a:pt x="41116" y="7214"/>
                  <a:pt x="52462" y="6363"/>
                </a:cubicBezTo>
                <a:cubicBezTo>
                  <a:pt x="56489" y="6062"/>
                  <a:pt x="60477" y="5377"/>
                  <a:pt x="64377" y="4066"/>
                </a:cubicBezTo>
                <a:cubicBezTo>
                  <a:pt x="66858" y="3233"/>
                  <a:pt x="69388" y="2647"/>
                  <a:pt x="71900" y="1973"/>
                </a:cubicBezTo>
                <a:cubicBezTo>
                  <a:pt x="74066" y="1391"/>
                  <a:pt x="76235" y="775"/>
                  <a:pt x="78366" y="1"/>
                </a:cubicBezTo>
                <a:close/>
              </a:path>
            </a:pathLst>
          </a:custGeom>
          <a:solidFill>
            <a:srgbClr val="C44253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5" name="Google Shape;395;p15"/>
          <p:cNvSpPr/>
          <p:nvPr/>
        </p:nvSpPr>
        <p:spPr>
          <a:xfrm rot="10800000" flipH="1">
            <a:off x="-129630" y="5298317"/>
            <a:ext cx="5328036" cy="1152291"/>
          </a:xfrm>
          <a:custGeom>
            <a:avLst/>
            <a:gdLst/>
            <a:ahLst/>
            <a:cxnLst/>
            <a:rect l="l" t="t" r="r" b="b"/>
            <a:pathLst>
              <a:path w="99857" h="21596" extrusionOk="0">
                <a:moveTo>
                  <a:pt x="65198" y="399"/>
                </a:moveTo>
                <a:cubicBezTo>
                  <a:pt x="72321" y="399"/>
                  <a:pt x="79621" y="1791"/>
                  <a:pt x="86922" y="4550"/>
                </a:cubicBezTo>
                <a:cubicBezTo>
                  <a:pt x="89575" y="5554"/>
                  <a:pt x="92653" y="6864"/>
                  <a:pt x="95348" y="8979"/>
                </a:cubicBezTo>
                <a:cubicBezTo>
                  <a:pt x="98235" y="11247"/>
                  <a:pt x="99428" y="13677"/>
                  <a:pt x="98898" y="16206"/>
                </a:cubicBezTo>
                <a:cubicBezTo>
                  <a:pt x="98311" y="18994"/>
                  <a:pt x="95759" y="19972"/>
                  <a:pt x="93599" y="20511"/>
                </a:cubicBezTo>
                <a:cubicBezTo>
                  <a:pt x="91491" y="21039"/>
                  <a:pt x="89309" y="21193"/>
                  <a:pt x="87246" y="21193"/>
                </a:cubicBezTo>
                <a:cubicBezTo>
                  <a:pt x="86217" y="21193"/>
                  <a:pt x="85218" y="21155"/>
                  <a:pt x="84273" y="21106"/>
                </a:cubicBezTo>
                <a:cubicBezTo>
                  <a:pt x="78503" y="20800"/>
                  <a:pt x="72921" y="19852"/>
                  <a:pt x="67683" y="18295"/>
                </a:cubicBezTo>
                <a:cubicBezTo>
                  <a:pt x="64541" y="17362"/>
                  <a:pt x="61400" y="16083"/>
                  <a:pt x="58362" y="14847"/>
                </a:cubicBezTo>
                <a:cubicBezTo>
                  <a:pt x="53266" y="12773"/>
                  <a:pt x="47995" y="10628"/>
                  <a:pt x="42530" y="10025"/>
                </a:cubicBezTo>
                <a:cubicBezTo>
                  <a:pt x="41682" y="9932"/>
                  <a:pt x="40859" y="9885"/>
                  <a:pt x="40058" y="9885"/>
                </a:cubicBezTo>
                <a:cubicBezTo>
                  <a:pt x="36646" y="9885"/>
                  <a:pt x="33636" y="10728"/>
                  <a:pt x="31087" y="12400"/>
                </a:cubicBezTo>
                <a:cubicBezTo>
                  <a:pt x="26728" y="15269"/>
                  <a:pt x="22197" y="17122"/>
                  <a:pt x="17235" y="18071"/>
                </a:cubicBezTo>
                <a:cubicBezTo>
                  <a:pt x="13172" y="18848"/>
                  <a:pt x="9086" y="19070"/>
                  <a:pt x="5424" y="19070"/>
                </a:cubicBezTo>
                <a:cubicBezTo>
                  <a:pt x="3631" y="19070"/>
                  <a:pt x="1941" y="19017"/>
                  <a:pt x="403" y="18949"/>
                </a:cubicBezTo>
                <a:lnTo>
                  <a:pt x="403" y="11532"/>
                </a:lnTo>
                <a:cubicBezTo>
                  <a:pt x="2361" y="12661"/>
                  <a:pt x="4594" y="13456"/>
                  <a:pt x="7045" y="13900"/>
                </a:cubicBezTo>
                <a:cubicBezTo>
                  <a:pt x="8672" y="14195"/>
                  <a:pt x="10356" y="14343"/>
                  <a:pt x="12121" y="14343"/>
                </a:cubicBezTo>
                <a:cubicBezTo>
                  <a:pt x="13968" y="14343"/>
                  <a:pt x="15904" y="14181"/>
                  <a:pt x="17957" y="13858"/>
                </a:cubicBezTo>
                <a:cubicBezTo>
                  <a:pt x="23076" y="13055"/>
                  <a:pt x="27790" y="10978"/>
                  <a:pt x="32121" y="8853"/>
                </a:cubicBezTo>
                <a:lnTo>
                  <a:pt x="32595" y="8620"/>
                </a:lnTo>
                <a:cubicBezTo>
                  <a:pt x="37243" y="6337"/>
                  <a:pt x="42049" y="3980"/>
                  <a:pt x="47066" y="2784"/>
                </a:cubicBezTo>
                <a:cubicBezTo>
                  <a:pt x="53031" y="1361"/>
                  <a:pt x="58397" y="590"/>
                  <a:pt x="63469" y="426"/>
                </a:cubicBezTo>
                <a:cubicBezTo>
                  <a:pt x="64044" y="408"/>
                  <a:pt x="64620" y="399"/>
                  <a:pt x="65198" y="399"/>
                </a:cubicBezTo>
                <a:close/>
                <a:moveTo>
                  <a:pt x="65203" y="1"/>
                </a:moveTo>
                <a:cubicBezTo>
                  <a:pt x="64619" y="1"/>
                  <a:pt x="64036" y="10"/>
                  <a:pt x="63455" y="29"/>
                </a:cubicBezTo>
                <a:cubicBezTo>
                  <a:pt x="58355" y="192"/>
                  <a:pt x="52963" y="968"/>
                  <a:pt x="46970" y="2396"/>
                </a:cubicBezTo>
                <a:cubicBezTo>
                  <a:pt x="41911" y="3604"/>
                  <a:pt x="37084" y="5971"/>
                  <a:pt x="32416" y="8263"/>
                </a:cubicBezTo>
                <a:lnTo>
                  <a:pt x="31942" y="8496"/>
                </a:lnTo>
                <a:cubicBezTo>
                  <a:pt x="27640" y="10606"/>
                  <a:pt x="22957" y="12670"/>
                  <a:pt x="17892" y="13466"/>
                </a:cubicBezTo>
                <a:cubicBezTo>
                  <a:pt x="15860" y="13785"/>
                  <a:pt x="13946" y="13945"/>
                  <a:pt x="12120" y="13945"/>
                </a:cubicBezTo>
                <a:cubicBezTo>
                  <a:pt x="10379" y="13945"/>
                  <a:pt x="8719" y="13799"/>
                  <a:pt x="7116" y="13508"/>
                </a:cubicBezTo>
                <a:cubicBezTo>
                  <a:pt x="4584" y="13050"/>
                  <a:pt x="2294" y="12211"/>
                  <a:pt x="305" y="11012"/>
                </a:cubicBezTo>
                <a:lnTo>
                  <a:pt x="0" y="10828"/>
                </a:lnTo>
                <a:lnTo>
                  <a:pt x="0" y="19337"/>
                </a:lnTo>
                <a:lnTo>
                  <a:pt x="193" y="19345"/>
                </a:lnTo>
                <a:cubicBezTo>
                  <a:pt x="1788" y="19417"/>
                  <a:pt x="3552" y="19474"/>
                  <a:pt x="5427" y="19474"/>
                </a:cubicBezTo>
                <a:cubicBezTo>
                  <a:pt x="9110" y="19474"/>
                  <a:pt x="13220" y="19251"/>
                  <a:pt x="17311" y="18469"/>
                </a:cubicBezTo>
                <a:cubicBezTo>
                  <a:pt x="22324" y="17509"/>
                  <a:pt x="26904" y="15636"/>
                  <a:pt x="31309" y="12740"/>
                </a:cubicBezTo>
                <a:cubicBezTo>
                  <a:pt x="33791" y="11110"/>
                  <a:pt x="36725" y="10287"/>
                  <a:pt x="40058" y="10287"/>
                </a:cubicBezTo>
                <a:cubicBezTo>
                  <a:pt x="40845" y="10287"/>
                  <a:pt x="41654" y="10333"/>
                  <a:pt x="42485" y="10425"/>
                </a:cubicBezTo>
                <a:cubicBezTo>
                  <a:pt x="47895" y="11021"/>
                  <a:pt x="53139" y="13156"/>
                  <a:pt x="58211" y="15220"/>
                </a:cubicBezTo>
                <a:cubicBezTo>
                  <a:pt x="61257" y="16459"/>
                  <a:pt x="64408" y="17742"/>
                  <a:pt x="67568" y="18681"/>
                </a:cubicBezTo>
                <a:cubicBezTo>
                  <a:pt x="72838" y="20248"/>
                  <a:pt x="78452" y="21200"/>
                  <a:pt x="84253" y="21507"/>
                </a:cubicBezTo>
                <a:cubicBezTo>
                  <a:pt x="85207" y="21557"/>
                  <a:pt x="86216" y="21596"/>
                  <a:pt x="87255" y="21596"/>
                </a:cubicBezTo>
                <a:cubicBezTo>
                  <a:pt x="89341" y="21596"/>
                  <a:pt x="91554" y="21438"/>
                  <a:pt x="93697" y="20904"/>
                </a:cubicBezTo>
                <a:cubicBezTo>
                  <a:pt x="95795" y="20381"/>
                  <a:pt x="98654" y="19332"/>
                  <a:pt x="99293" y="16292"/>
                </a:cubicBezTo>
                <a:cubicBezTo>
                  <a:pt x="99857" y="13600"/>
                  <a:pt x="98614" y="11035"/>
                  <a:pt x="95596" y="8666"/>
                </a:cubicBezTo>
                <a:cubicBezTo>
                  <a:pt x="92859" y="6520"/>
                  <a:pt x="89747" y="5193"/>
                  <a:pt x="87062" y="4178"/>
                </a:cubicBezTo>
                <a:cubicBezTo>
                  <a:pt x="79719" y="1402"/>
                  <a:pt x="72371" y="1"/>
                  <a:pt x="6520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396" name="Google Shape;396;p15"/>
          <p:cNvGrpSpPr/>
          <p:nvPr/>
        </p:nvGrpSpPr>
        <p:grpSpPr>
          <a:xfrm>
            <a:off x="-129630" y="4310906"/>
            <a:ext cx="12503761" cy="2863653"/>
            <a:chOff x="-97224" y="3233178"/>
            <a:chExt cx="9377821" cy="2147740"/>
          </a:xfrm>
        </p:grpSpPr>
        <p:sp>
          <p:nvSpPr>
            <p:cNvPr id="397" name="Google Shape;397;p15"/>
            <p:cNvSpPr/>
            <p:nvPr/>
          </p:nvSpPr>
          <p:spPr>
            <a:xfrm rot="10800000" flipH="1">
              <a:off x="-89101" y="3233178"/>
              <a:ext cx="9361814" cy="2075187"/>
            </a:xfrm>
            <a:custGeom>
              <a:avLst/>
              <a:gdLst/>
              <a:ahLst/>
              <a:cxnLst/>
              <a:rect l="l" t="t" r="r" b="b"/>
              <a:pathLst>
                <a:path w="233943" h="51857" extrusionOk="0">
                  <a:moveTo>
                    <a:pt x="114254" y="0"/>
                  </a:moveTo>
                  <a:cubicBezTo>
                    <a:pt x="113814" y="3337"/>
                    <a:pt x="107760" y="3970"/>
                    <a:pt x="105882" y="4185"/>
                  </a:cubicBezTo>
                  <a:cubicBezTo>
                    <a:pt x="103480" y="4463"/>
                    <a:pt x="101037" y="4580"/>
                    <a:pt x="98593" y="4580"/>
                  </a:cubicBezTo>
                  <a:cubicBezTo>
                    <a:pt x="96187" y="4580"/>
                    <a:pt x="93780" y="4466"/>
                    <a:pt x="91413" y="4277"/>
                  </a:cubicBezTo>
                  <a:cubicBezTo>
                    <a:pt x="83262" y="3622"/>
                    <a:pt x="75254" y="1586"/>
                    <a:pt x="67197" y="2"/>
                  </a:cubicBezTo>
                  <a:lnTo>
                    <a:pt x="3161" y="2"/>
                  </a:lnTo>
                  <a:cubicBezTo>
                    <a:pt x="1415" y="2"/>
                    <a:pt x="0" y="1794"/>
                    <a:pt x="0" y="4003"/>
                  </a:cubicBezTo>
                  <a:lnTo>
                    <a:pt x="0" y="12983"/>
                  </a:lnTo>
                  <a:cubicBezTo>
                    <a:pt x="752" y="13703"/>
                    <a:pt x="1532" y="14304"/>
                    <a:pt x="2202" y="14753"/>
                  </a:cubicBezTo>
                  <a:cubicBezTo>
                    <a:pt x="5867" y="17202"/>
                    <a:pt x="10108" y="17905"/>
                    <a:pt x="14266" y="17905"/>
                  </a:cubicBezTo>
                  <a:cubicBezTo>
                    <a:pt x="15542" y="17905"/>
                    <a:pt x="16811" y="17839"/>
                    <a:pt x="18052" y="17736"/>
                  </a:cubicBezTo>
                  <a:cubicBezTo>
                    <a:pt x="23329" y="17301"/>
                    <a:pt x="28524" y="16026"/>
                    <a:pt x="33704" y="14740"/>
                  </a:cubicBezTo>
                  <a:cubicBezTo>
                    <a:pt x="40948" y="12940"/>
                    <a:pt x="48135" y="10828"/>
                    <a:pt x="55442" y="9439"/>
                  </a:cubicBezTo>
                  <a:cubicBezTo>
                    <a:pt x="61321" y="8322"/>
                    <a:pt x="67233" y="7670"/>
                    <a:pt x="73167" y="7670"/>
                  </a:cubicBezTo>
                  <a:cubicBezTo>
                    <a:pt x="74688" y="7670"/>
                    <a:pt x="76210" y="7713"/>
                    <a:pt x="77734" y="7802"/>
                  </a:cubicBezTo>
                  <a:cubicBezTo>
                    <a:pt x="85106" y="8232"/>
                    <a:pt x="92423" y="9785"/>
                    <a:pt x="99530" y="12287"/>
                  </a:cubicBezTo>
                  <a:cubicBezTo>
                    <a:pt x="102317" y="13268"/>
                    <a:pt x="105115" y="14314"/>
                    <a:pt x="107858" y="15489"/>
                  </a:cubicBezTo>
                  <a:cubicBezTo>
                    <a:pt x="110332" y="16548"/>
                    <a:pt x="112809" y="17789"/>
                    <a:pt x="115004" y="19608"/>
                  </a:cubicBezTo>
                  <a:cubicBezTo>
                    <a:pt x="117824" y="21944"/>
                    <a:pt x="120303" y="25852"/>
                    <a:pt x="120226" y="30339"/>
                  </a:cubicBezTo>
                  <a:cubicBezTo>
                    <a:pt x="120101" y="37466"/>
                    <a:pt x="112935" y="40330"/>
                    <a:pt x="108516" y="41748"/>
                  </a:cubicBezTo>
                  <a:cubicBezTo>
                    <a:pt x="101630" y="43955"/>
                    <a:pt x="94414" y="44564"/>
                    <a:pt x="87337" y="44821"/>
                  </a:cubicBezTo>
                  <a:cubicBezTo>
                    <a:pt x="84855" y="44912"/>
                    <a:pt x="82371" y="44958"/>
                    <a:pt x="79887" y="44958"/>
                  </a:cubicBezTo>
                  <a:cubicBezTo>
                    <a:pt x="73140" y="44958"/>
                    <a:pt x="66393" y="44612"/>
                    <a:pt x="59673" y="43851"/>
                  </a:cubicBezTo>
                  <a:cubicBezTo>
                    <a:pt x="52128" y="42997"/>
                    <a:pt x="44620" y="41722"/>
                    <a:pt x="37128" y="40332"/>
                  </a:cubicBezTo>
                  <a:cubicBezTo>
                    <a:pt x="29596" y="38936"/>
                    <a:pt x="22076" y="37257"/>
                    <a:pt x="14513" y="36145"/>
                  </a:cubicBezTo>
                  <a:cubicBezTo>
                    <a:pt x="10469" y="35552"/>
                    <a:pt x="6279" y="35103"/>
                    <a:pt x="2100" y="35103"/>
                  </a:cubicBezTo>
                  <a:cubicBezTo>
                    <a:pt x="1400" y="35103"/>
                    <a:pt x="700" y="35116"/>
                    <a:pt x="0" y="35142"/>
                  </a:cubicBezTo>
                  <a:lnTo>
                    <a:pt x="0" y="41392"/>
                  </a:lnTo>
                  <a:cubicBezTo>
                    <a:pt x="3897" y="40406"/>
                    <a:pt x="7757" y="39113"/>
                    <a:pt x="11701" y="38520"/>
                  </a:cubicBezTo>
                  <a:cubicBezTo>
                    <a:pt x="12850" y="38347"/>
                    <a:pt x="14002" y="38268"/>
                    <a:pt x="15153" y="38268"/>
                  </a:cubicBezTo>
                  <a:cubicBezTo>
                    <a:pt x="18352" y="38268"/>
                    <a:pt x="21545" y="38880"/>
                    <a:pt x="24665" y="39789"/>
                  </a:cubicBezTo>
                  <a:cubicBezTo>
                    <a:pt x="29176" y="41103"/>
                    <a:pt x="33559" y="43015"/>
                    <a:pt x="37996" y="44675"/>
                  </a:cubicBezTo>
                  <a:cubicBezTo>
                    <a:pt x="42689" y="46433"/>
                    <a:pt x="47479" y="47692"/>
                    <a:pt x="52300" y="48740"/>
                  </a:cubicBezTo>
                  <a:cubicBezTo>
                    <a:pt x="61496" y="50745"/>
                    <a:pt x="70937" y="51857"/>
                    <a:pt x="80373" y="51857"/>
                  </a:cubicBezTo>
                  <a:cubicBezTo>
                    <a:pt x="91348" y="51857"/>
                    <a:pt x="102317" y="50352"/>
                    <a:pt x="112889" y="46997"/>
                  </a:cubicBezTo>
                  <a:cubicBezTo>
                    <a:pt x="122215" y="44038"/>
                    <a:pt x="130897" y="39216"/>
                    <a:pt x="139694" y="34414"/>
                  </a:cubicBezTo>
                  <a:cubicBezTo>
                    <a:pt x="143466" y="32352"/>
                    <a:pt x="147358" y="30634"/>
                    <a:pt x="151383" y="29556"/>
                  </a:cubicBezTo>
                  <a:cubicBezTo>
                    <a:pt x="155813" y="28370"/>
                    <a:pt x="160303" y="28105"/>
                    <a:pt x="164816" y="27914"/>
                  </a:cubicBezTo>
                  <a:cubicBezTo>
                    <a:pt x="167320" y="27807"/>
                    <a:pt x="169825" y="27756"/>
                    <a:pt x="172331" y="27756"/>
                  </a:cubicBezTo>
                  <a:cubicBezTo>
                    <a:pt x="189289" y="27756"/>
                    <a:pt x="206270" y="30094"/>
                    <a:pt x="222996" y="33398"/>
                  </a:cubicBezTo>
                  <a:cubicBezTo>
                    <a:pt x="226644" y="34116"/>
                    <a:pt x="230302" y="34924"/>
                    <a:pt x="233942" y="35864"/>
                  </a:cubicBezTo>
                  <a:lnTo>
                    <a:pt x="233942" y="9938"/>
                  </a:lnTo>
                  <a:cubicBezTo>
                    <a:pt x="233216" y="9925"/>
                    <a:pt x="232489" y="9919"/>
                    <a:pt x="231762" y="9919"/>
                  </a:cubicBezTo>
                  <a:cubicBezTo>
                    <a:pt x="219843" y="9919"/>
                    <a:pt x="207922" y="11530"/>
                    <a:pt x="196068" y="12904"/>
                  </a:cubicBezTo>
                  <a:cubicBezTo>
                    <a:pt x="188339" y="13801"/>
                    <a:pt x="180609" y="14806"/>
                    <a:pt x="172944" y="16393"/>
                  </a:cubicBezTo>
                  <a:cubicBezTo>
                    <a:pt x="169135" y="17181"/>
                    <a:pt x="165343" y="18112"/>
                    <a:pt x="161591" y="19260"/>
                  </a:cubicBezTo>
                  <a:cubicBezTo>
                    <a:pt x="158213" y="20291"/>
                    <a:pt x="155063" y="21813"/>
                    <a:pt x="151893" y="23606"/>
                  </a:cubicBezTo>
                  <a:cubicBezTo>
                    <a:pt x="147715" y="25970"/>
                    <a:pt x="143374" y="28204"/>
                    <a:pt x="138868" y="28204"/>
                  </a:cubicBezTo>
                  <a:cubicBezTo>
                    <a:pt x="137422" y="28204"/>
                    <a:pt x="135960" y="27974"/>
                    <a:pt x="134480" y="27445"/>
                  </a:cubicBezTo>
                  <a:cubicBezTo>
                    <a:pt x="129632" y="25711"/>
                    <a:pt x="125716" y="20547"/>
                    <a:pt x="125484" y="13951"/>
                  </a:cubicBezTo>
                  <a:cubicBezTo>
                    <a:pt x="125286" y="8300"/>
                    <a:pt x="129601" y="6027"/>
                    <a:pt x="133294" y="5020"/>
                  </a:cubicBezTo>
                  <a:cubicBezTo>
                    <a:pt x="139570" y="3307"/>
                    <a:pt x="146074" y="3151"/>
                    <a:pt x="152463" y="3078"/>
                  </a:cubicBezTo>
                  <a:cubicBezTo>
                    <a:pt x="160083" y="2991"/>
                    <a:pt x="167851" y="3042"/>
                    <a:pt x="175233" y="328"/>
                  </a:cubicBezTo>
                  <a:cubicBezTo>
                    <a:pt x="175511" y="226"/>
                    <a:pt x="175788" y="116"/>
                    <a:pt x="176066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8" name="Google Shape;398;p15"/>
            <p:cNvSpPr/>
            <p:nvPr/>
          </p:nvSpPr>
          <p:spPr>
            <a:xfrm rot="10800000" flipH="1">
              <a:off x="-97224" y="3290284"/>
              <a:ext cx="9377821" cy="2090634"/>
            </a:xfrm>
            <a:custGeom>
              <a:avLst/>
              <a:gdLst/>
              <a:ahLst/>
              <a:cxnLst/>
              <a:rect l="l" t="t" r="r" b="b"/>
              <a:pathLst>
                <a:path w="234343" h="52243" extrusionOk="0">
                  <a:moveTo>
                    <a:pt x="67361" y="400"/>
                  </a:moveTo>
                  <a:cubicBezTo>
                    <a:pt x="69340" y="790"/>
                    <a:pt x="71349" y="1215"/>
                    <a:pt x="73292" y="1625"/>
                  </a:cubicBezTo>
                  <a:cubicBezTo>
                    <a:pt x="79265" y="2884"/>
                    <a:pt x="85439" y="4185"/>
                    <a:pt x="91598" y="4680"/>
                  </a:cubicBezTo>
                  <a:cubicBezTo>
                    <a:pt x="94144" y="4885"/>
                    <a:pt x="96537" y="4987"/>
                    <a:pt x="98805" y="4987"/>
                  </a:cubicBezTo>
                  <a:cubicBezTo>
                    <a:pt x="101387" y="4987"/>
                    <a:pt x="103808" y="4854"/>
                    <a:pt x="106108" y="4590"/>
                  </a:cubicBezTo>
                  <a:lnTo>
                    <a:pt x="106218" y="4577"/>
                  </a:lnTo>
                  <a:cubicBezTo>
                    <a:pt x="108158" y="4354"/>
                    <a:pt x="114000" y="3685"/>
                    <a:pt x="114628" y="406"/>
                  </a:cubicBezTo>
                  <a:lnTo>
                    <a:pt x="175193" y="406"/>
                  </a:lnTo>
                  <a:cubicBezTo>
                    <a:pt x="168249" y="2915"/>
                    <a:pt x="160889" y="2994"/>
                    <a:pt x="153768" y="3069"/>
                  </a:cubicBezTo>
                  <a:lnTo>
                    <a:pt x="152665" y="3082"/>
                  </a:lnTo>
                  <a:cubicBezTo>
                    <a:pt x="145764" y="3162"/>
                    <a:pt x="139551" y="3364"/>
                    <a:pt x="133446" y="5030"/>
                  </a:cubicBezTo>
                  <a:cubicBezTo>
                    <a:pt x="128003" y="6516"/>
                    <a:pt x="125326" y="9588"/>
                    <a:pt x="125487" y="14164"/>
                  </a:cubicBezTo>
                  <a:cubicBezTo>
                    <a:pt x="125709" y="20471"/>
                    <a:pt x="129379" y="25966"/>
                    <a:pt x="134618" y="27839"/>
                  </a:cubicBezTo>
                  <a:cubicBezTo>
                    <a:pt x="136131" y="28380"/>
                    <a:pt x="137619" y="28617"/>
                    <a:pt x="139091" y="28617"/>
                  </a:cubicBezTo>
                  <a:cubicBezTo>
                    <a:pt x="143547" y="28617"/>
                    <a:pt x="147847" y="26448"/>
                    <a:pt x="152196" y="23987"/>
                  </a:cubicBezTo>
                  <a:cubicBezTo>
                    <a:pt x="155813" y="21943"/>
                    <a:pt x="158880" y="20567"/>
                    <a:pt x="161854" y="19658"/>
                  </a:cubicBezTo>
                  <a:cubicBezTo>
                    <a:pt x="165379" y="18581"/>
                    <a:pt x="169085" y="17643"/>
                    <a:pt x="173189" y="16795"/>
                  </a:cubicBezTo>
                  <a:cubicBezTo>
                    <a:pt x="180974" y="15181"/>
                    <a:pt x="188894" y="14166"/>
                    <a:pt x="196294" y="13308"/>
                  </a:cubicBezTo>
                  <a:cubicBezTo>
                    <a:pt x="197767" y="13138"/>
                    <a:pt x="199245" y="12964"/>
                    <a:pt x="200722" y="12788"/>
                  </a:cubicBezTo>
                  <a:cubicBezTo>
                    <a:pt x="210970" y="11576"/>
                    <a:pt x="221543" y="10326"/>
                    <a:pt x="231999" y="10326"/>
                  </a:cubicBezTo>
                  <a:cubicBezTo>
                    <a:pt x="232648" y="10326"/>
                    <a:pt x="233296" y="10331"/>
                    <a:pt x="233944" y="10341"/>
                  </a:cubicBezTo>
                  <a:lnTo>
                    <a:pt x="233944" y="35809"/>
                  </a:lnTo>
                  <a:cubicBezTo>
                    <a:pt x="230629" y="34959"/>
                    <a:pt x="227123" y="34173"/>
                    <a:pt x="223236" y="33405"/>
                  </a:cubicBezTo>
                  <a:cubicBezTo>
                    <a:pt x="203906" y="29587"/>
                    <a:pt x="187591" y="27758"/>
                    <a:pt x="172597" y="27758"/>
                  </a:cubicBezTo>
                  <a:cubicBezTo>
                    <a:pt x="170032" y="27758"/>
                    <a:pt x="167505" y="27812"/>
                    <a:pt x="165009" y="27918"/>
                  </a:cubicBezTo>
                  <a:cubicBezTo>
                    <a:pt x="160422" y="28112"/>
                    <a:pt x="155941" y="28387"/>
                    <a:pt x="151533" y="29567"/>
                  </a:cubicBezTo>
                  <a:cubicBezTo>
                    <a:pt x="147826" y="30560"/>
                    <a:pt x="143986" y="32153"/>
                    <a:pt x="139798" y="34441"/>
                  </a:cubicBezTo>
                  <a:lnTo>
                    <a:pt x="138875" y="34945"/>
                  </a:lnTo>
                  <a:cubicBezTo>
                    <a:pt x="130584" y="39473"/>
                    <a:pt x="122011" y="44161"/>
                    <a:pt x="113029" y="47009"/>
                  </a:cubicBezTo>
                  <a:cubicBezTo>
                    <a:pt x="102889" y="50226"/>
                    <a:pt x="91919" y="51840"/>
                    <a:pt x="80509" y="51840"/>
                  </a:cubicBezTo>
                  <a:cubicBezTo>
                    <a:pt x="71401" y="51840"/>
                    <a:pt x="62013" y="50811"/>
                    <a:pt x="52541" y="48749"/>
                  </a:cubicBezTo>
                  <a:cubicBezTo>
                    <a:pt x="46930" y="47526"/>
                    <a:pt x="42394" y="46236"/>
                    <a:pt x="38264" y="44691"/>
                  </a:cubicBezTo>
                  <a:cubicBezTo>
                    <a:pt x="36953" y="44199"/>
                    <a:pt x="35624" y="43678"/>
                    <a:pt x="34338" y="43172"/>
                  </a:cubicBezTo>
                  <a:cubicBezTo>
                    <a:pt x="31276" y="41971"/>
                    <a:pt x="28107" y="40726"/>
                    <a:pt x="24921" y="39799"/>
                  </a:cubicBezTo>
                  <a:cubicBezTo>
                    <a:pt x="21414" y="38777"/>
                    <a:pt x="18247" y="38271"/>
                    <a:pt x="15326" y="38271"/>
                  </a:cubicBezTo>
                  <a:cubicBezTo>
                    <a:pt x="14137" y="38271"/>
                    <a:pt x="12987" y="38356"/>
                    <a:pt x="11874" y="38521"/>
                  </a:cubicBezTo>
                  <a:cubicBezTo>
                    <a:pt x="9119" y="38936"/>
                    <a:pt x="6366" y="39703"/>
                    <a:pt x="3703" y="40442"/>
                  </a:cubicBezTo>
                  <a:cubicBezTo>
                    <a:pt x="2622" y="40742"/>
                    <a:pt x="1508" y="41053"/>
                    <a:pt x="406" y="41335"/>
                  </a:cubicBezTo>
                  <a:lnTo>
                    <a:pt x="406" y="35538"/>
                  </a:lnTo>
                  <a:cubicBezTo>
                    <a:pt x="1027" y="35516"/>
                    <a:pt x="1658" y="35506"/>
                    <a:pt x="2301" y="35506"/>
                  </a:cubicBezTo>
                  <a:cubicBezTo>
                    <a:pt x="5902" y="35506"/>
                    <a:pt x="9901" y="35844"/>
                    <a:pt x="14687" y="36547"/>
                  </a:cubicBezTo>
                  <a:cubicBezTo>
                    <a:pt x="19745" y="37290"/>
                    <a:pt x="24868" y="38304"/>
                    <a:pt x="29822" y="39284"/>
                  </a:cubicBezTo>
                  <a:cubicBezTo>
                    <a:pt x="32271" y="39769"/>
                    <a:pt x="34802" y="40270"/>
                    <a:pt x="37296" y="40733"/>
                  </a:cubicBezTo>
                  <a:cubicBezTo>
                    <a:pt x="43914" y="41961"/>
                    <a:pt x="51770" y="43339"/>
                    <a:pt x="59854" y="44254"/>
                  </a:cubicBezTo>
                  <a:cubicBezTo>
                    <a:pt x="66359" y="44990"/>
                    <a:pt x="73165" y="45361"/>
                    <a:pt x="80163" y="45361"/>
                  </a:cubicBezTo>
                  <a:cubicBezTo>
                    <a:pt x="82603" y="45361"/>
                    <a:pt x="85067" y="45316"/>
                    <a:pt x="87550" y="45225"/>
                  </a:cubicBezTo>
                  <a:cubicBezTo>
                    <a:pt x="94026" y="44991"/>
                    <a:pt x="101613" y="44441"/>
                    <a:pt x="108780" y="42142"/>
                  </a:cubicBezTo>
                  <a:cubicBezTo>
                    <a:pt x="113810" y="40529"/>
                    <a:pt x="120508" y="37574"/>
                    <a:pt x="120629" y="30544"/>
                  </a:cubicBezTo>
                  <a:cubicBezTo>
                    <a:pt x="120696" y="26529"/>
                    <a:pt x="118718" y="22458"/>
                    <a:pt x="115334" y="19654"/>
                  </a:cubicBezTo>
                  <a:cubicBezTo>
                    <a:pt x="112985" y="17708"/>
                    <a:pt x="110379" y="16465"/>
                    <a:pt x="108140" y="15506"/>
                  </a:cubicBezTo>
                  <a:cubicBezTo>
                    <a:pt x="105719" y="14467"/>
                    <a:pt x="103070" y="13450"/>
                    <a:pt x="99798" y="12298"/>
                  </a:cubicBezTo>
                  <a:cubicBezTo>
                    <a:pt x="92520" y="9735"/>
                    <a:pt x="85169" y="8223"/>
                    <a:pt x="77949" y="7802"/>
                  </a:cubicBezTo>
                  <a:cubicBezTo>
                    <a:pt x="76425" y="7713"/>
                    <a:pt x="74890" y="7669"/>
                    <a:pt x="73339" y="7669"/>
                  </a:cubicBezTo>
                  <a:cubicBezTo>
                    <a:pt x="67706" y="7669"/>
                    <a:pt x="61863" y="8255"/>
                    <a:pt x="55605" y="9443"/>
                  </a:cubicBezTo>
                  <a:cubicBezTo>
                    <a:pt x="50502" y="10413"/>
                    <a:pt x="45374" y="11757"/>
                    <a:pt x="40416" y="13057"/>
                  </a:cubicBezTo>
                  <a:cubicBezTo>
                    <a:pt x="38267" y="13620"/>
                    <a:pt x="36046" y="14201"/>
                    <a:pt x="33857" y="14746"/>
                  </a:cubicBezTo>
                  <a:cubicBezTo>
                    <a:pt x="29050" y="15939"/>
                    <a:pt x="23603" y="17293"/>
                    <a:pt x="18238" y="17736"/>
                  </a:cubicBezTo>
                  <a:cubicBezTo>
                    <a:pt x="17038" y="17835"/>
                    <a:pt x="15751" y="17910"/>
                    <a:pt x="14415" y="17910"/>
                  </a:cubicBezTo>
                  <a:cubicBezTo>
                    <a:pt x="10534" y="17910"/>
                    <a:pt x="6246" y="17280"/>
                    <a:pt x="2517" y="14787"/>
                  </a:cubicBezTo>
                  <a:cubicBezTo>
                    <a:pt x="2004" y="14446"/>
                    <a:pt x="1229" y="13878"/>
                    <a:pt x="403" y="13098"/>
                  </a:cubicBezTo>
                  <a:lnTo>
                    <a:pt x="403" y="4204"/>
                  </a:lnTo>
                  <a:cubicBezTo>
                    <a:pt x="403" y="2108"/>
                    <a:pt x="1731" y="405"/>
                    <a:pt x="3364" y="405"/>
                  </a:cubicBezTo>
                  <a:lnTo>
                    <a:pt x="67361" y="400"/>
                  </a:lnTo>
                  <a:close/>
                  <a:moveTo>
                    <a:pt x="114278" y="0"/>
                  </a:moveTo>
                  <a:lnTo>
                    <a:pt x="114255" y="176"/>
                  </a:lnTo>
                  <a:cubicBezTo>
                    <a:pt x="113845" y="3294"/>
                    <a:pt x="108068" y="3957"/>
                    <a:pt x="106170" y="4175"/>
                  </a:cubicBezTo>
                  <a:lnTo>
                    <a:pt x="106061" y="4187"/>
                  </a:lnTo>
                  <a:cubicBezTo>
                    <a:pt x="103777" y="4451"/>
                    <a:pt x="101371" y="4582"/>
                    <a:pt x="98803" y="4582"/>
                  </a:cubicBezTo>
                  <a:cubicBezTo>
                    <a:pt x="96546" y="4582"/>
                    <a:pt x="94164" y="4481"/>
                    <a:pt x="91630" y="4277"/>
                  </a:cubicBezTo>
                  <a:cubicBezTo>
                    <a:pt x="85496" y="3785"/>
                    <a:pt x="79335" y="2485"/>
                    <a:pt x="73374" y="1229"/>
                  </a:cubicBezTo>
                  <a:cubicBezTo>
                    <a:pt x="71430" y="820"/>
                    <a:pt x="69420" y="395"/>
                    <a:pt x="67400" y="2"/>
                  </a:cubicBezTo>
                  <a:lnTo>
                    <a:pt x="3365" y="2"/>
                  </a:lnTo>
                  <a:cubicBezTo>
                    <a:pt x="1511" y="2"/>
                    <a:pt x="3" y="1889"/>
                    <a:pt x="3" y="4205"/>
                  </a:cubicBezTo>
                  <a:lnTo>
                    <a:pt x="3" y="13267"/>
                  </a:lnTo>
                  <a:lnTo>
                    <a:pt x="66" y="13327"/>
                  </a:lnTo>
                  <a:cubicBezTo>
                    <a:pt x="935" y="14157"/>
                    <a:pt x="1758" y="14760"/>
                    <a:pt x="2295" y="15120"/>
                  </a:cubicBezTo>
                  <a:cubicBezTo>
                    <a:pt x="6107" y="17668"/>
                    <a:pt x="10473" y="18312"/>
                    <a:pt x="14416" y="18312"/>
                  </a:cubicBezTo>
                  <a:cubicBezTo>
                    <a:pt x="15764" y="18312"/>
                    <a:pt x="17063" y="18236"/>
                    <a:pt x="18274" y="18136"/>
                  </a:cubicBezTo>
                  <a:cubicBezTo>
                    <a:pt x="23670" y="17692"/>
                    <a:pt x="29134" y="16335"/>
                    <a:pt x="33955" y="15136"/>
                  </a:cubicBezTo>
                  <a:cubicBezTo>
                    <a:pt x="36148" y="14591"/>
                    <a:pt x="38370" y="14008"/>
                    <a:pt x="40521" y="13444"/>
                  </a:cubicBezTo>
                  <a:cubicBezTo>
                    <a:pt x="45471" y="12145"/>
                    <a:pt x="50591" y="10802"/>
                    <a:pt x="55682" y="9836"/>
                  </a:cubicBezTo>
                  <a:cubicBezTo>
                    <a:pt x="61914" y="8652"/>
                    <a:pt x="67733" y="8068"/>
                    <a:pt x="73339" y="8068"/>
                  </a:cubicBezTo>
                  <a:cubicBezTo>
                    <a:pt x="74883" y="8068"/>
                    <a:pt x="76410" y="8112"/>
                    <a:pt x="77924" y="8200"/>
                  </a:cubicBezTo>
                  <a:cubicBezTo>
                    <a:pt x="85109" y="8620"/>
                    <a:pt x="92423" y="10126"/>
                    <a:pt x="99664" y="12674"/>
                  </a:cubicBezTo>
                  <a:cubicBezTo>
                    <a:pt x="102926" y="13823"/>
                    <a:pt x="105569" y="14839"/>
                    <a:pt x="107978" y="15872"/>
                  </a:cubicBezTo>
                  <a:cubicBezTo>
                    <a:pt x="110192" y="16820"/>
                    <a:pt x="112765" y="18046"/>
                    <a:pt x="115074" y="19959"/>
                  </a:cubicBezTo>
                  <a:cubicBezTo>
                    <a:pt x="118366" y="22686"/>
                    <a:pt x="120289" y="26638"/>
                    <a:pt x="120224" y="30531"/>
                  </a:cubicBezTo>
                  <a:cubicBezTo>
                    <a:pt x="120108" y="37304"/>
                    <a:pt x="113565" y="40179"/>
                    <a:pt x="108656" y="41753"/>
                  </a:cubicBezTo>
                  <a:cubicBezTo>
                    <a:pt x="101534" y="44037"/>
                    <a:pt x="93982" y="44584"/>
                    <a:pt x="87532" y="44818"/>
                  </a:cubicBezTo>
                  <a:cubicBezTo>
                    <a:pt x="85053" y="44908"/>
                    <a:pt x="82593" y="44953"/>
                    <a:pt x="80156" y="44953"/>
                  </a:cubicBezTo>
                  <a:cubicBezTo>
                    <a:pt x="73174" y="44953"/>
                    <a:pt x="66385" y="44584"/>
                    <a:pt x="59897" y="43849"/>
                  </a:cubicBezTo>
                  <a:cubicBezTo>
                    <a:pt x="51824" y="42936"/>
                    <a:pt x="43978" y="41560"/>
                    <a:pt x="37366" y="40335"/>
                  </a:cubicBezTo>
                  <a:cubicBezTo>
                    <a:pt x="34874" y="39874"/>
                    <a:pt x="32343" y="39371"/>
                    <a:pt x="29894" y="38889"/>
                  </a:cubicBezTo>
                  <a:cubicBezTo>
                    <a:pt x="24935" y="37906"/>
                    <a:pt x="19807" y="36891"/>
                    <a:pt x="14740" y="36147"/>
                  </a:cubicBezTo>
                  <a:cubicBezTo>
                    <a:pt x="9938" y="35440"/>
                    <a:pt x="5923" y="35101"/>
                    <a:pt x="2306" y="35101"/>
                  </a:cubicBezTo>
                  <a:cubicBezTo>
                    <a:pt x="1587" y="35101"/>
                    <a:pt x="884" y="35114"/>
                    <a:pt x="193" y="35141"/>
                  </a:cubicBezTo>
                  <a:lnTo>
                    <a:pt x="0" y="35148"/>
                  </a:lnTo>
                  <a:lnTo>
                    <a:pt x="0" y="41850"/>
                  </a:lnTo>
                  <a:lnTo>
                    <a:pt x="250" y="41789"/>
                  </a:lnTo>
                  <a:cubicBezTo>
                    <a:pt x="1438" y="41486"/>
                    <a:pt x="2642" y="41153"/>
                    <a:pt x="3807" y="40829"/>
                  </a:cubicBezTo>
                  <a:cubicBezTo>
                    <a:pt x="6459" y="40093"/>
                    <a:pt x="9201" y="39331"/>
                    <a:pt x="11931" y="38920"/>
                  </a:cubicBezTo>
                  <a:cubicBezTo>
                    <a:pt x="13025" y="38755"/>
                    <a:pt x="14155" y="38672"/>
                    <a:pt x="15326" y="38672"/>
                  </a:cubicBezTo>
                  <a:cubicBezTo>
                    <a:pt x="18207" y="38672"/>
                    <a:pt x="21339" y="39173"/>
                    <a:pt x="24808" y="40183"/>
                  </a:cubicBezTo>
                  <a:cubicBezTo>
                    <a:pt x="27977" y="41106"/>
                    <a:pt x="31136" y="42346"/>
                    <a:pt x="34192" y="43547"/>
                  </a:cubicBezTo>
                  <a:cubicBezTo>
                    <a:pt x="35480" y="44051"/>
                    <a:pt x="36810" y="44575"/>
                    <a:pt x="38124" y="45065"/>
                  </a:cubicBezTo>
                  <a:cubicBezTo>
                    <a:pt x="42272" y="46618"/>
                    <a:pt x="46826" y="47913"/>
                    <a:pt x="52458" y="49140"/>
                  </a:cubicBezTo>
                  <a:cubicBezTo>
                    <a:pt x="61960" y="51209"/>
                    <a:pt x="71376" y="52242"/>
                    <a:pt x="80515" y="52242"/>
                  </a:cubicBezTo>
                  <a:cubicBezTo>
                    <a:pt x="91963" y="52242"/>
                    <a:pt x="102972" y="50622"/>
                    <a:pt x="113151" y="47393"/>
                  </a:cubicBezTo>
                  <a:cubicBezTo>
                    <a:pt x="122171" y="44531"/>
                    <a:pt x="130760" y="39837"/>
                    <a:pt x="139068" y="35298"/>
                  </a:cubicBezTo>
                  <a:lnTo>
                    <a:pt x="139990" y="34794"/>
                  </a:lnTo>
                  <a:cubicBezTo>
                    <a:pt x="144149" y="32523"/>
                    <a:pt x="147959" y="30939"/>
                    <a:pt x="151635" y="29954"/>
                  </a:cubicBezTo>
                  <a:cubicBezTo>
                    <a:pt x="156001" y="28784"/>
                    <a:pt x="160459" y="28512"/>
                    <a:pt x="165023" y="28318"/>
                  </a:cubicBezTo>
                  <a:cubicBezTo>
                    <a:pt x="167510" y="28212"/>
                    <a:pt x="170027" y="28159"/>
                    <a:pt x="172583" y="28159"/>
                  </a:cubicBezTo>
                  <a:cubicBezTo>
                    <a:pt x="187551" y="28159"/>
                    <a:pt x="203846" y="29985"/>
                    <a:pt x="223155" y="33798"/>
                  </a:cubicBezTo>
                  <a:cubicBezTo>
                    <a:pt x="227133" y="34583"/>
                    <a:pt x="230708" y="35389"/>
                    <a:pt x="234091" y="36262"/>
                  </a:cubicBezTo>
                  <a:lnTo>
                    <a:pt x="234343" y="36327"/>
                  </a:lnTo>
                  <a:lnTo>
                    <a:pt x="234343" y="9942"/>
                  </a:lnTo>
                  <a:lnTo>
                    <a:pt x="234144" y="9938"/>
                  </a:lnTo>
                  <a:cubicBezTo>
                    <a:pt x="233436" y="9926"/>
                    <a:pt x="232728" y="9920"/>
                    <a:pt x="232019" y="9920"/>
                  </a:cubicBezTo>
                  <a:cubicBezTo>
                    <a:pt x="221533" y="9920"/>
                    <a:pt x="210937" y="11173"/>
                    <a:pt x="200668" y="12387"/>
                  </a:cubicBezTo>
                  <a:cubicBezTo>
                    <a:pt x="199192" y="12560"/>
                    <a:pt x="197716" y="12735"/>
                    <a:pt x="196241" y="12907"/>
                  </a:cubicBezTo>
                  <a:cubicBezTo>
                    <a:pt x="188833" y="13765"/>
                    <a:pt x="180900" y="14784"/>
                    <a:pt x="173099" y="16399"/>
                  </a:cubicBezTo>
                  <a:cubicBezTo>
                    <a:pt x="168984" y="17250"/>
                    <a:pt x="165266" y="18189"/>
                    <a:pt x="161730" y="19271"/>
                  </a:cubicBezTo>
                  <a:cubicBezTo>
                    <a:pt x="158729" y="20188"/>
                    <a:pt x="155634" y="21574"/>
                    <a:pt x="151992" y="23636"/>
                  </a:cubicBezTo>
                  <a:cubicBezTo>
                    <a:pt x="147694" y="26067"/>
                    <a:pt x="143448" y="28211"/>
                    <a:pt x="139076" y="28211"/>
                  </a:cubicBezTo>
                  <a:cubicBezTo>
                    <a:pt x="137648" y="28211"/>
                    <a:pt x="136206" y="27982"/>
                    <a:pt x="134745" y="27459"/>
                  </a:cubicBezTo>
                  <a:cubicBezTo>
                    <a:pt x="129659" y="25640"/>
                    <a:pt x="126097" y="20292"/>
                    <a:pt x="125882" y="14148"/>
                  </a:cubicBezTo>
                  <a:cubicBezTo>
                    <a:pt x="125729" y="9782"/>
                    <a:pt x="128305" y="6844"/>
                    <a:pt x="133544" y="5415"/>
                  </a:cubicBezTo>
                  <a:cubicBezTo>
                    <a:pt x="139606" y="3761"/>
                    <a:pt x="145790" y="3559"/>
                    <a:pt x="152664" y="3482"/>
                  </a:cubicBezTo>
                  <a:lnTo>
                    <a:pt x="153767" y="3469"/>
                  </a:lnTo>
                  <a:cubicBezTo>
                    <a:pt x="160981" y="3392"/>
                    <a:pt x="168439" y="3314"/>
                    <a:pt x="175499" y="719"/>
                  </a:cubicBezTo>
                  <a:cubicBezTo>
                    <a:pt x="175781" y="617"/>
                    <a:pt x="176061" y="506"/>
                    <a:pt x="176341" y="389"/>
                  </a:cubicBezTo>
                  <a:lnTo>
                    <a:pt x="1772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99" name="Google Shape;399;p15"/>
          <p:cNvSpPr/>
          <p:nvPr/>
        </p:nvSpPr>
        <p:spPr>
          <a:xfrm rot="10800000" flipH="1">
            <a:off x="-129630" y="2739262"/>
            <a:ext cx="11156665" cy="2448217"/>
          </a:xfrm>
          <a:custGeom>
            <a:avLst/>
            <a:gdLst/>
            <a:ahLst/>
            <a:cxnLst/>
            <a:rect l="l" t="t" r="r" b="b"/>
            <a:pathLst>
              <a:path w="209096" h="45884" extrusionOk="0">
                <a:moveTo>
                  <a:pt x="173615" y="405"/>
                </a:moveTo>
                <a:cubicBezTo>
                  <a:pt x="176375" y="405"/>
                  <a:pt x="179213" y="507"/>
                  <a:pt x="182050" y="829"/>
                </a:cubicBezTo>
                <a:cubicBezTo>
                  <a:pt x="188207" y="1528"/>
                  <a:pt x="194615" y="3672"/>
                  <a:pt x="201642" y="7381"/>
                </a:cubicBezTo>
                <a:lnTo>
                  <a:pt x="202000" y="7570"/>
                </a:lnTo>
                <a:cubicBezTo>
                  <a:pt x="204160" y="8703"/>
                  <a:pt x="207122" y="10258"/>
                  <a:pt x="208209" y="13014"/>
                </a:cubicBezTo>
                <a:cubicBezTo>
                  <a:pt x="208659" y="14157"/>
                  <a:pt x="208681" y="15157"/>
                  <a:pt x="208272" y="15990"/>
                </a:cubicBezTo>
                <a:cubicBezTo>
                  <a:pt x="207624" y="17309"/>
                  <a:pt x="205989" y="18018"/>
                  <a:pt x="204732" y="18381"/>
                </a:cubicBezTo>
                <a:cubicBezTo>
                  <a:pt x="201461" y="19325"/>
                  <a:pt x="198006" y="19797"/>
                  <a:pt x="194392" y="19797"/>
                </a:cubicBezTo>
                <a:cubicBezTo>
                  <a:pt x="190821" y="19797"/>
                  <a:pt x="187096" y="19336"/>
                  <a:pt x="183241" y="18415"/>
                </a:cubicBezTo>
                <a:cubicBezTo>
                  <a:pt x="179114" y="17429"/>
                  <a:pt x="174866" y="16057"/>
                  <a:pt x="170611" y="14337"/>
                </a:cubicBezTo>
                <a:cubicBezTo>
                  <a:pt x="166998" y="12878"/>
                  <a:pt x="163261" y="11368"/>
                  <a:pt x="159428" y="10535"/>
                </a:cubicBezTo>
                <a:cubicBezTo>
                  <a:pt x="157531" y="10122"/>
                  <a:pt x="155742" y="9916"/>
                  <a:pt x="154034" y="9916"/>
                </a:cubicBezTo>
                <a:cubicBezTo>
                  <a:pt x="152450" y="9916"/>
                  <a:pt x="150935" y="10094"/>
                  <a:pt x="149470" y="10449"/>
                </a:cubicBezTo>
                <a:cubicBezTo>
                  <a:pt x="145504" y="11411"/>
                  <a:pt x="142070" y="13874"/>
                  <a:pt x="138895" y="16316"/>
                </a:cubicBezTo>
                <a:cubicBezTo>
                  <a:pt x="136054" y="18501"/>
                  <a:pt x="133233" y="20858"/>
                  <a:pt x="130505" y="23139"/>
                </a:cubicBezTo>
                <a:cubicBezTo>
                  <a:pt x="126905" y="26149"/>
                  <a:pt x="123181" y="29264"/>
                  <a:pt x="119366" y="32010"/>
                </a:cubicBezTo>
                <a:cubicBezTo>
                  <a:pt x="107458" y="40580"/>
                  <a:pt x="92880" y="45107"/>
                  <a:pt x="76028" y="45462"/>
                </a:cubicBezTo>
                <a:cubicBezTo>
                  <a:pt x="75424" y="45475"/>
                  <a:pt x="74822" y="45482"/>
                  <a:pt x="74224" y="45482"/>
                </a:cubicBezTo>
                <a:cubicBezTo>
                  <a:pt x="58269" y="45482"/>
                  <a:pt x="44689" y="40929"/>
                  <a:pt x="33828" y="31942"/>
                </a:cubicBezTo>
                <a:cubicBezTo>
                  <a:pt x="27187" y="26448"/>
                  <a:pt x="20603" y="21405"/>
                  <a:pt x="13056" y="20088"/>
                </a:cubicBezTo>
                <a:cubicBezTo>
                  <a:pt x="11967" y="19897"/>
                  <a:pt x="10865" y="19801"/>
                  <a:pt x="9746" y="19801"/>
                </a:cubicBezTo>
                <a:cubicBezTo>
                  <a:pt x="6781" y="19801"/>
                  <a:pt x="3696" y="20474"/>
                  <a:pt x="406" y="21833"/>
                </a:cubicBezTo>
                <a:lnTo>
                  <a:pt x="406" y="14358"/>
                </a:lnTo>
                <a:cubicBezTo>
                  <a:pt x="1109" y="14230"/>
                  <a:pt x="1864" y="14110"/>
                  <a:pt x="2702" y="13993"/>
                </a:cubicBezTo>
                <a:cubicBezTo>
                  <a:pt x="5594" y="13588"/>
                  <a:pt x="8552" y="13414"/>
                  <a:pt x="11411" y="13245"/>
                </a:cubicBezTo>
                <a:lnTo>
                  <a:pt x="12958" y="13152"/>
                </a:lnTo>
                <a:cubicBezTo>
                  <a:pt x="15818" y="12978"/>
                  <a:pt x="18953" y="12785"/>
                  <a:pt x="22145" y="12785"/>
                </a:cubicBezTo>
                <a:cubicBezTo>
                  <a:pt x="23389" y="12785"/>
                  <a:pt x="24641" y="12814"/>
                  <a:pt x="25889" y="12885"/>
                </a:cubicBezTo>
                <a:cubicBezTo>
                  <a:pt x="29786" y="13104"/>
                  <a:pt x="33808" y="14150"/>
                  <a:pt x="38546" y="16169"/>
                </a:cubicBezTo>
                <a:cubicBezTo>
                  <a:pt x="52883" y="22283"/>
                  <a:pt x="69842" y="28659"/>
                  <a:pt x="86902" y="29591"/>
                </a:cubicBezTo>
                <a:cubicBezTo>
                  <a:pt x="88135" y="29659"/>
                  <a:pt x="89353" y="29692"/>
                  <a:pt x="90554" y="29692"/>
                </a:cubicBezTo>
                <a:cubicBezTo>
                  <a:pt x="97955" y="29692"/>
                  <a:pt x="104738" y="28414"/>
                  <a:pt x="110758" y="25880"/>
                </a:cubicBezTo>
                <a:cubicBezTo>
                  <a:pt x="117187" y="23174"/>
                  <a:pt x="123174" y="18993"/>
                  <a:pt x="128962" y="14950"/>
                </a:cubicBezTo>
                <a:cubicBezTo>
                  <a:pt x="130301" y="14015"/>
                  <a:pt x="131684" y="13050"/>
                  <a:pt x="133052" y="12117"/>
                </a:cubicBezTo>
                <a:cubicBezTo>
                  <a:pt x="136569" y="9716"/>
                  <a:pt x="140379" y="7249"/>
                  <a:pt x="144384" y="5460"/>
                </a:cubicBezTo>
                <a:cubicBezTo>
                  <a:pt x="148006" y="3842"/>
                  <a:pt x="151905" y="2608"/>
                  <a:pt x="155970" y="1792"/>
                </a:cubicBezTo>
                <a:cubicBezTo>
                  <a:pt x="159701" y="1042"/>
                  <a:pt x="163680" y="640"/>
                  <a:pt x="168868" y="486"/>
                </a:cubicBezTo>
                <a:cubicBezTo>
                  <a:pt x="170413" y="440"/>
                  <a:pt x="172001" y="405"/>
                  <a:pt x="173615" y="405"/>
                </a:cubicBezTo>
                <a:close/>
                <a:moveTo>
                  <a:pt x="173609" y="0"/>
                </a:moveTo>
                <a:cubicBezTo>
                  <a:pt x="171993" y="0"/>
                  <a:pt x="170405" y="35"/>
                  <a:pt x="168858" y="80"/>
                </a:cubicBezTo>
                <a:cubicBezTo>
                  <a:pt x="163644" y="234"/>
                  <a:pt x="159645" y="639"/>
                  <a:pt x="155891" y="1393"/>
                </a:cubicBezTo>
                <a:cubicBezTo>
                  <a:pt x="151795" y="2216"/>
                  <a:pt x="147870" y="3459"/>
                  <a:pt x="144219" y="5088"/>
                </a:cubicBezTo>
                <a:cubicBezTo>
                  <a:pt x="140186" y="6888"/>
                  <a:pt x="136359" y="9369"/>
                  <a:pt x="132824" y="11781"/>
                </a:cubicBezTo>
                <a:cubicBezTo>
                  <a:pt x="131454" y="12715"/>
                  <a:pt x="130070" y="13683"/>
                  <a:pt x="128732" y="14617"/>
                </a:cubicBezTo>
                <a:cubicBezTo>
                  <a:pt x="122961" y="18648"/>
                  <a:pt x="116993" y="22817"/>
                  <a:pt x="110602" y="25506"/>
                </a:cubicBezTo>
                <a:cubicBezTo>
                  <a:pt x="104631" y="28019"/>
                  <a:pt x="97899" y="29287"/>
                  <a:pt x="90554" y="29287"/>
                </a:cubicBezTo>
                <a:cubicBezTo>
                  <a:pt x="89360" y="29287"/>
                  <a:pt x="88149" y="29254"/>
                  <a:pt x="86923" y="29187"/>
                </a:cubicBezTo>
                <a:cubicBezTo>
                  <a:pt x="69926" y="28261"/>
                  <a:pt x="53010" y="21898"/>
                  <a:pt x="38703" y="15797"/>
                </a:cubicBezTo>
                <a:cubicBezTo>
                  <a:pt x="33922" y="13758"/>
                  <a:pt x="29857" y="12704"/>
                  <a:pt x="25911" y="12481"/>
                </a:cubicBezTo>
                <a:cubicBezTo>
                  <a:pt x="24653" y="12410"/>
                  <a:pt x="23392" y="12381"/>
                  <a:pt x="22140" y="12381"/>
                </a:cubicBezTo>
                <a:cubicBezTo>
                  <a:pt x="18938" y="12381"/>
                  <a:pt x="15797" y="12572"/>
                  <a:pt x="12931" y="12748"/>
                </a:cubicBezTo>
                <a:lnTo>
                  <a:pt x="11384" y="12841"/>
                </a:lnTo>
                <a:cubicBezTo>
                  <a:pt x="8518" y="13010"/>
                  <a:pt x="5551" y="13184"/>
                  <a:pt x="2644" y="13591"/>
                </a:cubicBezTo>
                <a:cubicBezTo>
                  <a:pt x="1731" y="13718"/>
                  <a:pt x="921" y="13848"/>
                  <a:pt x="165" y="13990"/>
                </a:cubicBezTo>
                <a:lnTo>
                  <a:pt x="0" y="14020"/>
                </a:lnTo>
                <a:lnTo>
                  <a:pt x="0" y="22434"/>
                </a:lnTo>
                <a:lnTo>
                  <a:pt x="280" y="22317"/>
                </a:lnTo>
                <a:cubicBezTo>
                  <a:pt x="3624" y="20902"/>
                  <a:pt x="6748" y="20202"/>
                  <a:pt x="9745" y="20202"/>
                </a:cubicBezTo>
                <a:cubicBezTo>
                  <a:pt x="10841" y="20202"/>
                  <a:pt x="11920" y="20296"/>
                  <a:pt x="12987" y="20482"/>
                </a:cubicBezTo>
                <a:cubicBezTo>
                  <a:pt x="20436" y="21784"/>
                  <a:pt x="26975" y="26792"/>
                  <a:pt x="33571" y="32250"/>
                </a:cubicBezTo>
                <a:cubicBezTo>
                  <a:pt x="44508" y="41302"/>
                  <a:pt x="58178" y="45884"/>
                  <a:pt x="74230" y="45884"/>
                </a:cubicBezTo>
                <a:cubicBezTo>
                  <a:pt x="74828" y="45884"/>
                  <a:pt x="75434" y="45878"/>
                  <a:pt x="76041" y="45864"/>
                </a:cubicBezTo>
                <a:cubicBezTo>
                  <a:pt x="92973" y="45507"/>
                  <a:pt x="107630" y="40953"/>
                  <a:pt x="119603" y="32334"/>
                </a:cubicBezTo>
                <a:cubicBezTo>
                  <a:pt x="123430" y="29580"/>
                  <a:pt x="127160" y="26462"/>
                  <a:pt x="130767" y="23446"/>
                </a:cubicBezTo>
                <a:cubicBezTo>
                  <a:pt x="133490" y="21168"/>
                  <a:pt x="136306" y="18812"/>
                  <a:pt x="139143" y="16633"/>
                </a:cubicBezTo>
                <a:cubicBezTo>
                  <a:pt x="142286" y="14218"/>
                  <a:pt x="145678" y="11782"/>
                  <a:pt x="149569" y="10839"/>
                </a:cubicBezTo>
                <a:cubicBezTo>
                  <a:pt x="151002" y="10492"/>
                  <a:pt x="152486" y="10318"/>
                  <a:pt x="154040" y="10318"/>
                </a:cubicBezTo>
                <a:cubicBezTo>
                  <a:pt x="155718" y="10318"/>
                  <a:pt x="157477" y="10521"/>
                  <a:pt x="159345" y="10926"/>
                </a:cubicBezTo>
                <a:cubicBezTo>
                  <a:pt x="163146" y="11754"/>
                  <a:pt x="166866" y="13255"/>
                  <a:pt x="170463" y="14710"/>
                </a:cubicBezTo>
                <a:cubicBezTo>
                  <a:pt x="174735" y="16434"/>
                  <a:pt x="179004" y="17813"/>
                  <a:pt x="183149" y="18805"/>
                </a:cubicBezTo>
                <a:cubicBezTo>
                  <a:pt x="187035" y="19734"/>
                  <a:pt x="190791" y="20198"/>
                  <a:pt x="194393" y="20198"/>
                </a:cubicBezTo>
                <a:cubicBezTo>
                  <a:pt x="198045" y="20198"/>
                  <a:pt x="201538" y="19721"/>
                  <a:pt x="204846" y="18766"/>
                </a:cubicBezTo>
                <a:cubicBezTo>
                  <a:pt x="206788" y="18205"/>
                  <a:pt x="208062" y="17332"/>
                  <a:pt x="208634" y="16167"/>
                </a:cubicBezTo>
                <a:cubicBezTo>
                  <a:pt x="209095" y="15229"/>
                  <a:pt x="209080" y="14117"/>
                  <a:pt x="208584" y="12865"/>
                </a:cubicBezTo>
                <a:cubicBezTo>
                  <a:pt x="207441" y="9969"/>
                  <a:pt x="204404" y="8376"/>
                  <a:pt x="202188" y="7211"/>
                </a:cubicBezTo>
                <a:lnTo>
                  <a:pt x="201831" y="7024"/>
                </a:lnTo>
                <a:cubicBezTo>
                  <a:pt x="194760" y="3289"/>
                  <a:pt x="188306" y="1132"/>
                  <a:pt x="182098" y="427"/>
                </a:cubicBezTo>
                <a:cubicBezTo>
                  <a:pt x="179239" y="102"/>
                  <a:pt x="176384" y="0"/>
                  <a:pt x="1736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0" name="Google Shape;400;p15"/>
          <p:cNvSpPr/>
          <p:nvPr/>
        </p:nvSpPr>
        <p:spPr>
          <a:xfrm rot="10800000" flipH="1">
            <a:off x="-129576" y="3272646"/>
            <a:ext cx="1076417" cy="440940"/>
          </a:xfrm>
          <a:custGeom>
            <a:avLst/>
            <a:gdLst/>
            <a:ahLst/>
            <a:cxnLst/>
            <a:rect l="l" t="t" r="r" b="b"/>
            <a:pathLst>
              <a:path w="20174" h="8264" extrusionOk="0">
                <a:moveTo>
                  <a:pt x="10888" y="404"/>
                </a:moveTo>
                <a:cubicBezTo>
                  <a:pt x="11749" y="404"/>
                  <a:pt x="12597" y="461"/>
                  <a:pt x="13422" y="602"/>
                </a:cubicBezTo>
                <a:cubicBezTo>
                  <a:pt x="15472" y="954"/>
                  <a:pt x="17153" y="1897"/>
                  <a:pt x="18413" y="3404"/>
                </a:cubicBezTo>
                <a:cubicBezTo>
                  <a:pt x="19054" y="4170"/>
                  <a:pt x="19787" y="5267"/>
                  <a:pt x="19634" y="6147"/>
                </a:cubicBezTo>
                <a:cubicBezTo>
                  <a:pt x="19567" y="6546"/>
                  <a:pt x="19324" y="6863"/>
                  <a:pt x="18894" y="7118"/>
                </a:cubicBezTo>
                <a:cubicBezTo>
                  <a:pt x="17704" y="7820"/>
                  <a:pt x="16206" y="7861"/>
                  <a:pt x="14950" y="7861"/>
                </a:cubicBezTo>
                <a:cubicBezTo>
                  <a:pt x="14860" y="7861"/>
                  <a:pt x="14771" y="7861"/>
                  <a:pt x="14684" y="7861"/>
                </a:cubicBezTo>
                <a:cubicBezTo>
                  <a:pt x="13289" y="7856"/>
                  <a:pt x="11866" y="7753"/>
                  <a:pt x="10488" y="7653"/>
                </a:cubicBezTo>
                <a:cubicBezTo>
                  <a:pt x="9887" y="7608"/>
                  <a:pt x="9287" y="7565"/>
                  <a:pt x="8687" y="7529"/>
                </a:cubicBezTo>
                <a:cubicBezTo>
                  <a:pt x="5827" y="7359"/>
                  <a:pt x="3245" y="7206"/>
                  <a:pt x="649" y="7206"/>
                </a:cubicBezTo>
                <a:cubicBezTo>
                  <a:pt x="568" y="7206"/>
                  <a:pt x="486" y="7206"/>
                  <a:pt x="405" y="7206"/>
                </a:cubicBezTo>
                <a:lnTo>
                  <a:pt x="405" y="1428"/>
                </a:lnTo>
                <a:cubicBezTo>
                  <a:pt x="2017" y="1368"/>
                  <a:pt x="3674" y="1139"/>
                  <a:pt x="5280" y="919"/>
                </a:cubicBezTo>
                <a:cubicBezTo>
                  <a:pt x="7141" y="665"/>
                  <a:pt x="9044" y="404"/>
                  <a:pt x="10888" y="404"/>
                </a:cubicBezTo>
                <a:close/>
                <a:moveTo>
                  <a:pt x="10888" y="1"/>
                </a:moveTo>
                <a:cubicBezTo>
                  <a:pt x="9018" y="1"/>
                  <a:pt x="7099" y="265"/>
                  <a:pt x="5223" y="522"/>
                </a:cubicBezTo>
                <a:cubicBezTo>
                  <a:pt x="3564" y="751"/>
                  <a:pt x="1848" y="984"/>
                  <a:pt x="195" y="1034"/>
                </a:cubicBezTo>
                <a:lnTo>
                  <a:pt x="1" y="1039"/>
                </a:lnTo>
                <a:lnTo>
                  <a:pt x="1" y="7612"/>
                </a:lnTo>
                <a:lnTo>
                  <a:pt x="202" y="7612"/>
                </a:lnTo>
                <a:cubicBezTo>
                  <a:pt x="266" y="7612"/>
                  <a:pt x="330" y="7612"/>
                  <a:pt x="393" y="7612"/>
                </a:cubicBezTo>
                <a:cubicBezTo>
                  <a:pt x="3056" y="7612"/>
                  <a:pt x="5717" y="7756"/>
                  <a:pt x="8664" y="7932"/>
                </a:cubicBezTo>
                <a:cubicBezTo>
                  <a:pt x="9261" y="7968"/>
                  <a:pt x="9860" y="8012"/>
                  <a:pt x="10460" y="8055"/>
                </a:cubicBezTo>
                <a:cubicBezTo>
                  <a:pt x="11844" y="8155"/>
                  <a:pt x="13275" y="8259"/>
                  <a:pt x="14682" y="8264"/>
                </a:cubicBezTo>
                <a:lnTo>
                  <a:pt x="14998" y="8264"/>
                </a:lnTo>
                <a:cubicBezTo>
                  <a:pt x="16295" y="8264"/>
                  <a:pt x="17831" y="8211"/>
                  <a:pt x="19096" y="7463"/>
                </a:cubicBezTo>
                <a:cubicBezTo>
                  <a:pt x="19626" y="7152"/>
                  <a:pt x="19940" y="6730"/>
                  <a:pt x="20030" y="6216"/>
                </a:cubicBezTo>
                <a:cubicBezTo>
                  <a:pt x="20173" y="5387"/>
                  <a:pt x="19732" y="4354"/>
                  <a:pt x="18720" y="3145"/>
                </a:cubicBezTo>
                <a:cubicBezTo>
                  <a:pt x="17395" y="1562"/>
                  <a:pt x="15637" y="574"/>
                  <a:pt x="13488" y="205"/>
                </a:cubicBezTo>
                <a:cubicBezTo>
                  <a:pt x="12639" y="59"/>
                  <a:pt x="11769" y="1"/>
                  <a:pt x="1088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1" name="Google Shape;401;p15"/>
          <p:cNvSpPr/>
          <p:nvPr/>
        </p:nvSpPr>
        <p:spPr>
          <a:xfrm rot="10800000" flipH="1">
            <a:off x="-129472" y="1459965"/>
            <a:ext cx="12503815" cy="2713880"/>
          </a:xfrm>
          <a:custGeom>
            <a:avLst/>
            <a:gdLst/>
            <a:ahLst/>
            <a:cxnLst/>
            <a:rect l="l" t="t" r="r" b="b"/>
            <a:pathLst>
              <a:path w="234344" h="50863" extrusionOk="0">
                <a:moveTo>
                  <a:pt x="233940" y="621"/>
                </a:moveTo>
                <a:lnTo>
                  <a:pt x="233940" y="12077"/>
                </a:lnTo>
                <a:cubicBezTo>
                  <a:pt x="232371" y="13846"/>
                  <a:pt x="230619" y="15358"/>
                  <a:pt x="228734" y="16565"/>
                </a:cubicBezTo>
                <a:cubicBezTo>
                  <a:pt x="224484" y="19289"/>
                  <a:pt x="219376" y="20857"/>
                  <a:pt x="213122" y="21360"/>
                </a:cubicBezTo>
                <a:cubicBezTo>
                  <a:pt x="211653" y="21479"/>
                  <a:pt x="210146" y="21539"/>
                  <a:pt x="208580" y="21539"/>
                </a:cubicBezTo>
                <a:cubicBezTo>
                  <a:pt x="205000" y="21539"/>
                  <a:pt x="201109" y="21226"/>
                  <a:pt x="196647" y="20590"/>
                </a:cubicBezTo>
                <a:lnTo>
                  <a:pt x="196529" y="20574"/>
                </a:lnTo>
                <a:cubicBezTo>
                  <a:pt x="194477" y="20283"/>
                  <a:pt x="192356" y="19981"/>
                  <a:pt x="190306" y="19457"/>
                </a:cubicBezTo>
                <a:cubicBezTo>
                  <a:pt x="188131" y="18901"/>
                  <a:pt x="186302" y="18457"/>
                  <a:pt x="184446" y="18095"/>
                </a:cubicBezTo>
                <a:cubicBezTo>
                  <a:pt x="182413" y="17700"/>
                  <a:pt x="180221" y="17338"/>
                  <a:pt x="178016" y="17338"/>
                </a:cubicBezTo>
                <a:cubicBezTo>
                  <a:pt x="177942" y="17338"/>
                  <a:pt x="177867" y="17339"/>
                  <a:pt x="177792" y="17340"/>
                </a:cubicBezTo>
                <a:cubicBezTo>
                  <a:pt x="176496" y="17354"/>
                  <a:pt x="174542" y="17378"/>
                  <a:pt x="173323" y="18637"/>
                </a:cubicBezTo>
                <a:cubicBezTo>
                  <a:pt x="172261" y="19733"/>
                  <a:pt x="172397" y="21555"/>
                  <a:pt x="173080" y="22788"/>
                </a:cubicBezTo>
                <a:cubicBezTo>
                  <a:pt x="174004" y="24459"/>
                  <a:pt x="175665" y="25395"/>
                  <a:pt x="177319" y="26158"/>
                </a:cubicBezTo>
                <a:cubicBezTo>
                  <a:pt x="180088" y="27433"/>
                  <a:pt x="183032" y="28076"/>
                  <a:pt x="185878" y="28699"/>
                </a:cubicBezTo>
                <a:cubicBezTo>
                  <a:pt x="186544" y="28844"/>
                  <a:pt x="187205" y="28990"/>
                  <a:pt x="187866" y="29142"/>
                </a:cubicBezTo>
                <a:cubicBezTo>
                  <a:pt x="191326" y="29942"/>
                  <a:pt x="194903" y="30405"/>
                  <a:pt x="198362" y="30852"/>
                </a:cubicBezTo>
                <a:lnTo>
                  <a:pt x="199879" y="31048"/>
                </a:lnTo>
                <a:cubicBezTo>
                  <a:pt x="203501" y="31524"/>
                  <a:pt x="207493" y="31975"/>
                  <a:pt x="212443" y="32469"/>
                </a:cubicBezTo>
                <a:cubicBezTo>
                  <a:pt x="216296" y="32854"/>
                  <a:pt x="220110" y="33192"/>
                  <a:pt x="223683" y="33505"/>
                </a:cubicBezTo>
                <a:cubicBezTo>
                  <a:pt x="226437" y="33747"/>
                  <a:pt x="229366" y="34040"/>
                  <a:pt x="232268" y="34727"/>
                </a:cubicBezTo>
                <a:cubicBezTo>
                  <a:pt x="232812" y="34856"/>
                  <a:pt x="233374" y="35011"/>
                  <a:pt x="233940" y="35186"/>
                </a:cubicBezTo>
                <a:lnTo>
                  <a:pt x="233940" y="50330"/>
                </a:lnTo>
                <a:cubicBezTo>
                  <a:pt x="227593" y="48509"/>
                  <a:pt x="220754" y="46238"/>
                  <a:pt x="213042" y="43386"/>
                </a:cubicBezTo>
                <a:cubicBezTo>
                  <a:pt x="208088" y="41555"/>
                  <a:pt x="202988" y="39512"/>
                  <a:pt x="197884" y="37317"/>
                </a:cubicBezTo>
                <a:cubicBezTo>
                  <a:pt x="195613" y="36339"/>
                  <a:pt x="193318" y="35281"/>
                  <a:pt x="191099" y="34257"/>
                </a:cubicBezTo>
                <a:cubicBezTo>
                  <a:pt x="188401" y="33014"/>
                  <a:pt x="185611" y="31726"/>
                  <a:pt x="182833" y="30573"/>
                </a:cubicBezTo>
                <a:cubicBezTo>
                  <a:pt x="172649" y="26340"/>
                  <a:pt x="162754" y="24195"/>
                  <a:pt x="153409" y="24195"/>
                </a:cubicBezTo>
                <a:cubicBezTo>
                  <a:pt x="153178" y="24195"/>
                  <a:pt x="152948" y="24197"/>
                  <a:pt x="152719" y="24198"/>
                </a:cubicBezTo>
                <a:cubicBezTo>
                  <a:pt x="142080" y="24319"/>
                  <a:pt x="132064" y="27884"/>
                  <a:pt x="122824" y="31721"/>
                </a:cubicBezTo>
                <a:cubicBezTo>
                  <a:pt x="112729" y="35913"/>
                  <a:pt x="102805" y="39822"/>
                  <a:pt x="92400" y="41608"/>
                </a:cubicBezTo>
                <a:cubicBezTo>
                  <a:pt x="82867" y="43244"/>
                  <a:pt x="72721" y="44299"/>
                  <a:pt x="61383" y="44830"/>
                </a:cubicBezTo>
                <a:cubicBezTo>
                  <a:pt x="58519" y="44965"/>
                  <a:pt x="55783" y="45032"/>
                  <a:pt x="53152" y="45032"/>
                </a:cubicBezTo>
                <a:cubicBezTo>
                  <a:pt x="45012" y="45032"/>
                  <a:pt x="37887" y="44383"/>
                  <a:pt x="31169" y="43050"/>
                </a:cubicBezTo>
                <a:cubicBezTo>
                  <a:pt x="24718" y="41770"/>
                  <a:pt x="18066" y="39641"/>
                  <a:pt x="11397" y="36720"/>
                </a:cubicBezTo>
                <a:cubicBezTo>
                  <a:pt x="7680" y="35093"/>
                  <a:pt x="3780" y="33224"/>
                  <a:pt x="405" y="30582"/>
                </a:cubicBezTo>
                <a:lnTo>
                  <a:pt x="405" y="21725"/>
                </a:lnTo>
                <a:cubicBezTo>
                  <a:pt x="5173" y="23118"/>
                  <a:pt x="10001" y="24631"/>
                  <a:pt x="14673" y="26094"/>
                </a:cubicBezTo>
                <a:cubicBezTo>
                  <a:pt x="18472" y="27283"/>
                  <a:pt x="22397" y="28512"/>
                  <a:pt x="26269" y="29670"/>
                </a:cubicBezTo>
                <a:cubicBezTo>
                  <a:pt x="42759" y="34607"/>
                  <a:pt x="58954" y="38982"/>
                  <a:pt x="74991" y="38982"/>
                </a:cubicBezTo>
                <a:cubicBezTo>
                  <a:pt x="78823" y="38982"/>
                  <a:pt x="82649" y="38732"/>
                  <a:pt x="86466" y="38179"/>
                </a:cubicBezTo>
                <a:cubicBezTo>
                  <a:pt x="95509" y="36872"/>
                  <a:pt x="104228" y="33938"/>
                  <a:pt x="112383" y="29455"/>
                </a:cubicBezTo>
                <a:cubicBezTo>
                  <a:pt x="116730" y="27066"/>
                  <a:pt x="120985" y="24195"/>
                  <a:pt x="125029" y="20922"/>
                </a:cubicBezTo>
                <a:cubicBezTo>
                  <a:pt x="126767" y="19511"/>
                  <a:pt x="128488" y="17994"/>
                  <a:pt x="130152" y="16524"/>
                </a:cubicBezTo>
                <a:cubicBezTo>
                  <a:pt x="131788" y="15078"/>
                  <a:pt x="133483" y="13582"/>
                  <a:pt x="135190" y="12196"/>
                </a:cubicBezTo>
                <a:cubicBezTo>
                  <a:pt x="137654" y="10200"/>
                  <a:pt x="140969" y="7788"/>
                  <a:pt x="144768" y="6873"/>
                </a:cubicBezTo>
                <a:cubicBezTo>
                  <a:pt x="145990" y="6580"/>
                  <a:pt x="147258" y="6432"/>
                  <a:pt x="148594" y="6432"/>
                </a:cubicBezTo>
                <a:cubicBezTo>
                  <a:pt x="151134" y="6432"/>
                  <a:pt x="153922" y="6966"/>
                  <a:pt x="157120" y="8052"/>
                </a:cubicBezTo>
                <a:cubicBezTo>
                  <a:pt x="165254" y="10813"/>
                  <a:pt x="174727" y="13878"/>
                  <a:pt x="184226" y="15304"/>
                </a:cubicBezTo>
                <a:cubicBezTo>
                  <a:pt x="187914" y="15858"/>
                  <a:pt x="191419" y="16136"/>
                  <a:pt x="194766" y="16136"/>
                </a:cubicBezTo>
                <a:cubicBezTo>
                  <a:pt x="200932" y="16136"/>
                  <a:pt x="206557" y="15192"/>
                  <a:pt x="211781" y="13295"/>
                </a:cubicBezTo>
                <a:cubicBezTo>
                  <a:pt x="216509" y="11579"/>
                  <a:pt x="220789" y="8892"/>
                  <a:pt x="224351" y="6492"/>
                </a:cubicBezTo>
                <a:cubicBezTo>
                  <a:pt x="224766" y="6212"/>
                  <a:pt x="225182" y="5928"/>
                  <a:pt x="225598" y="5645"/>
                </a:cubicBezTo>
                <a:cubicBezTo>
                  <a:pt x="228277" y="3826"/>
                  <a:pt x="231045" y="1944"/>
                  <a:pt x="233940" y="621"/>
                </a:cubicBezTo>
                <a:close/>
                <a:moveTo>
                  <a:pt x="234344" y="1"/>
                </a:moveTo>
                <a:lnTo>
                  <a:pt x="234062" y="127"/>
                </a:lnTo>
                <a:cubicBezTo>
                  <a:pt x="231032" y="1470"/>
                  <a:pt x="228156" y="3423"/>
                  <a:pt x="225375" y="5313"/>
                </a:cubicBezTo>
                <a:cubicBezTo>
                  <a:pt x="224959" y="5595"/>
                  <a:pt x="224545" y="5878"/>
                  <a:pt x="224128" y="6158"/>
                </a:cubicBezTo>
                <a:cubicBezTo>
                  <a:pt x="220589" y="8544"/>
                  <a:pt x="216336" y="11214"/>
                  <a:pt x="211647" y="12916"/>
                </a:cubicBezTo>
                <a:cubicBezTo>
                  <a:pt x="206466" y="14796"/>
                  <a:pt x="200885" y="15732"/>
                  <a:pt x="194765" y="15732"/>
                </a:cubicBezTo>
                <a:cubicBezTo>
                  <a:pt x="191440" y="15732"/>
                  <a:pt x="187955" y="15456"/>
                  <a:pt x="184289" y="14905"/>
                </a:cubicBezTo>
                <a:cubicBezTo>
                  <a:pt x="174822" y="13485"/>
                  <a:pt x="165370" y="10424"/>
                  <a:pt x="157251" y="7671"/>
                </a:cubicBezTo>
                <a:cubicBezTo>
                  <a:pt x="154011" y="6571"/>
                  <a:pt x="151182" y="6028"/>
                  <a:pt x="148600" y="6028"/>
                </a:cubicBezTo>
                <a:cubicBezTo>
                  <a:pt x="147230" y="6028"/>
                  <a:pt x="145930" y="6181"/>
                  <a:pt x="144675" y="6483"/>
                </a:cubicBezTo>
                <a:cubicBezTo>
                  <a:pt x="140797" y="7416"/>
                  <a:pt x="137434" y="9860"/>
                  <a:pt x="134939" y="11886"/>
                </a:cubicBezTo>
                <a:cubicBezTo>
                  <a:pt x="133224" y="13277"/>
                  <a:pt x="131528" y="14775"/>
                  <a:pt x="129887" y="16224"/>
                </a:cubicBezTo>
                <a:cubicBezTo>
                  <a:pt x="128225" y="17690"/>
                  <a:pt x="126509" y="19207"/>
                  <a:pt x="124774" y="20610"/>
                </a:cubicBezTo>
                <a:cubicBezTo>
                  <a:pt x="120749" y="23869"/>
                  <a:pt x="116514" y="26727"/>
                  <a:pt x="112189" y="29105"/>
                </a:cubicBezTo>
                <a:cubicBezTo>
                  <a:pt x="104076" y="33564"/>
                  <a:pt x="95402" y="36484"/>
                  <a:pt x="86407" y="37785"/>
                </a:cubicBezTo>
                <a:cubicBezTo>
                  <a:pt x="82611" y="38334"/>
                  <a:pt x="78806" y="38583"/>
                  <a:pt x="74991" y="38583"/>
                </a:cubicBezTo>
                <a:cubicBezTo>
                  <a:pt x="59005" y="38583"/>
                  <a:pt x="42843" y="34216"/>
                  <a:pt x="26384" y="29289"/>
                </a:cubicBezTo>
                <a:cubicBezTo>
                  <a:pt x="22516" y="28130"/>
                  <a:pt x="18589" y="26901"/>
                  <a:pt x="14793" y="25711"/>
                </a:cubicBezTo>
                <a:cubicBezTo>
                  <a:pt x="10035" y="24222"/>
                  <a:pt x="5116" y="22681"/>
                  <a:pt x="257" y="21265"/>
                </a:cubicBezTo>
                <a:lnTo>
                  <a:pt x="0" y="21189"/>
                </a:lnTo>
                <a:lnTo>
                  <a:pt x="0" y="30778"/>
                </a:lnTo>
                <a:lnTo>
                  <a:pt x="77" y="30839"/>
                </a:lnTo>
                <a:cubicBezTo>
                  <a:pt x="3505" y="33541"/>
                  <a:pt x="7466" y="35440"/>
                  <a:pt x="11235" y="37090"/>
                </a:cubicBezTo>
                <a:cubicBezTo>
                  <a:pt x="17931" y="40022"/>
                  <a:pt x="24610" y="42161"/>
                  <a:pt x="31090" y="43447"/>
                </a:cubicBezTo>
                <a:cubicBezTo>
                  <a:pt x="37834" y="44786"/>
                  <a:pt x="44983" y="45437"/>
                  <a:pt x="53148" y="45437"/>
                </a:cubicBezTo>
                <a:cubicBezTo>
                  <a:pt x="55786" y="45437"/>
                  <a:pt x="58530" y="45369"/>
                  <a:pt x="61401" y="45235"/>
                </a:cubicBezTo>
                <a:cubicBezTo>
                  <a:pt x="72756" y="44700"/>
                  <a:pt x="82917" y="43644"/>
                  <a:pt x="92467" y="42007"/>
                </a:cubicBezTo>
                <a:cubicBezTo>
                  <a:pt x="102913" y="40214"/>
                  <a:pt x="112861" y="36296"/>
                  <a:pt x="122978" y="32095"/>
                </a:cubicBezTo>
                <a:cubicBezTo>
                  <a:pt x="132181" y="28274"/>
                  <a:pt x="142153" y="24722"/>
                  <a:pt x="152725" y="24602"/>
                </a:cubicBezTo>
                <a:cubicBezTo>
                  <a:pt x="152952" y="24600"/>
                  <a:pt x="153179" y="24598"/>
                  <a:pt x="153407" y="24598"/>
                </a:cubicBezTo>
                <a:cubicBezTo>
                  <a:pt x="162694" y="24598"/>
                  <a:pt x="172541" y="26730"/>
                  <a:pt x="182679" y="30945"/>
                </a:cubicBezTo>
                <a:cubicBezTo>
                  <a:pt x="185447" y="32095"/>
                  <a:pt x="188234" y="33381"/>
                  <a:pt x="190930" y="34624"/>
                </a:cubicBezTo>
                <a:cubicBezTo>
                  <a:pt x="193152" y="35649"/>
                  <a:pt x="195448" y="36707"/>
                  <a:pt x="197726" y="37686"/>
                </a:cubicBezTo>
                <a:cubicBezTo>
                  <a:pt x="202837" y="39885"/>
                  <a:pt x="207942" y="41928"/>
                  <a:pt x="212901" y="43763"/>
                </a:cubicBezTo>
                <a:cubicBezTo>
                  <a:pt x="220729" y="46656"/>
                  <a:pt x="227658" y="48955"/>
                  <a:pt x="234085" y="50788"/>
                </a:cubicBezTo>
                <a:lnTo>
                  <a:pt x="234341" y="50863"/>
                </a:lnTo>
                <a:lnTo>
                  <a:pt x="234344" y="50863"/>
                </a:lnTo>
                <a:lnTo>
                  <a:pt x="234344" y="34896"/>
                </a:lnTo>
                <a:lnTo>
                  <a:pt x="234204" y="34850"/>
                </a:lnTo>
                <a:cubicBezTo>
                  <a:pt x="233582" y="34654"/>
                  <a:pt x="232962" y="34481"/>
                  <a:pt x="232362" y="34340"/>
                </a:cubicBezTo>
                <a:cubicBezTo>
                  <a:pt x="229433" y="33647"/>
                  <a:pt x="226488" y="33352"/>
                  <a:pt x="223721" y="33110"/>
                </a:cubicBezTo>
                <a:cubicBezTo>
                  <a:pt x="220148" y="32797"/>
                  <a:pt x="216338" y="32457"/>
                  <a:pt x="212486" y="32074"/>
                </a:cubicBezTo>
                <a:cubicBezTo>
                  <a:pt x="207542" y="31581"/>
                  <a:pt x="203553" y="31128"/>
                  <a:pt x="199935" y="30653"/>
                </a:cubicBezTo>
                <a:lnTo>
                  <a:pt x="198416" y="30455"/>
                </a:lnTo>
                <a:cubicBezTo>
                  <a:pt x="194968" y="30009"/>
                  <a:pt x="191400" y="29547"/>
                  <a:pt x="187960" y="28753"/>
                </a:cubicBezTo>
                <a:cubicBezTo>
                  <a:pt x="187298" y="28602"/>
                  <a:pt x="186634" y="28454"/>
                  <a:pt x="185969" y="28310"/>
                </a:cubicBezTo>
                <a:cubicBezTo>
                  <a:pt x="183145" y="27690"/>
                  <a:pt x="180223" y="27051"/>
                  <a:pt x="177494" y="25795"/>
                </a:cubicBezTo>
                <a:cubicBezTo>
                  <a:pt x="176009" y="25111"/>
                  <a:pt x="174350" y="24245"/>
                  <a:pt x="173437" y="22596"/>
                </a:cubicBezTo>
                <a:cubicBezTo>
                  <a:pt x="172829" y="21493"/>
                  <a:pt x="172693" y="19876"/>
                  <a:pt x="173617" y="18921"/>
                </a:cubicBezTo>
                <a:cubicBezTo>
                  <a:pt x="174717" y="17783"/>
                  <a:pt x="176574" y="17760"/>
                  <a:pt x="177801" y="17745"/>
                </a:cubicBezTo>
                <a:cubicBezTo>
                  <a:pt x="177883" y="17744"/>
                  <a:pt x="177965" y="17744"/>
                  <a:pt x="178047" y="17744"/>
                </a:cubicBezTo>
                <a:cubicBezTo>
                  <a:pt x="180223" y="17744"/>
                  <a:pt x="182367" y="18103"/>
                  <a:pt x="184375" y="18494"/>
                </a:cubicBezTo>
                <a:cubicBezTo>
                  <a:pt x="186221" y="18853"/>
                  <a:pt x="188043" y="19296"/>
                  <a:pt x="190212" y="19850"/>
                </a:cubicBezTo>
                <a:cubicBezTo>
                  <a:pt x="192283" y="20380"/>
                  <a:pt x="194415" y="20683"/>
                  <a:pt x="196477" y="20976"/>
                </a:cubicBezTo>
                <a:lnTo>
                  <a:pt x="196594" y="20993"/>
                </a:lnTo>
                <a:cubicBezTo>
                  <a:pt x="201071" y="21630"/>
                  <a:pt x="204978" y="21943"/>
                  <a:pt x="208576" y="21943"/>
                </a:cubicBezTo>
                <a:cubicBezTo>
                  <a:pt x="210156" y="21943"/>
                  <a:pt x="211676" y="21883"/>
                  <a:pt x="213159" y="21763"/>
                </a:cubicBezTo>
                <a:cubicBezTo>
                  <a:pt x="219481" y="21255"/>
                  <a:pt x="224648" y="19666"/>
                  <a:pt x="228956" y="16905"/>
                </a:cubicBezTo>
                <a:cubicBezTo>
                  <a:pt x="230892" y="15665"/>
                  <a:pt x="232689" y="14110"/>
                  <a:pt x="234294" y="12287"/>
                </a:cubicBezTo>
                <a:lnTo>
                  <a:pt x="234344" y="12230"/>
                </a:lnTo>
                <a:lnTo>
                  <a:pt x="23434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2" name="Google Shape;402;p15"/>
          <p:cNvSpPr/>
          <p:nvPr/>
        </p:nvSpPr>
        <p:spPr>
          <a:xfrm rot="10800000" flipH="1">
            <a:off x="-129686" y="904712"/>
            <a:ext cx="6895923" cy="1375641"/>
          </a:xfrm>
          <a:custGeom>
            <a:avLst/>
            <a:gdLst/>
            <a:ahLst/>
            <a:cxnLst/>
            <a:rect l="l" t="t" r="r" b="b"/>
            <a:pathLst>
              <a:path w="129242" h="25782" extrusionOk="0">
                <a:moveTo>
                  <a:pt x="125667" y="404"/>
                </a:moveTo>
                <a:cubicBezTo>
                  <a:pt x="125949" y="404"/>
                  <a:pt x="126232" y="415"/>
                  <a:pt x="126514" y="437"/>
                </a:cubicBezTo>
                <a:cubicBezTo>
                  <a:pt x="127419" y="510"/>
                  <a:pt x="128375" y="690"/>
                  <a:pt x="128733" y="1442"/>
                </a:cubicBezTo>
                <a:cubicBezTo>
                  <a:pt x="127667" y="1898"/>
                  <a:pt x="126604" y="2366"/>
                  <a:pt x="125540" y="2833"/>
                </a:cubicBezTo>
                <a:cubicBezTo>
                  <a:pt x="121951" y="4414"/>
                  <a:pt x="118237" y="6047"/>
                  <a:pt x="114473" y="7141"/>
                </a:cubicBezTo>
                <a:cubicBezTo>
                  <a:pt x="113881" y="7314"/>
                  <a:pt x="113286" y="7483"/>
                  <a:pt x="112693" y="7649"/>
                </a:cubicBezTo>
                <a:cubicBezTo>
                  <a:pt x="110914" y="8149"/>
                  <a:pt x="109073" y="8666"/>
                  <a:pt x="107278" y="9330"/>
                </a:cubicBezTo>
                <a:cubicBezTo>
                  <a:pt x="105183" y="10108"/>
                  <a:pt x="102936" y="11055"/>
                  <a:pt x="100411" y="12228"/>
                </a:cubicBezTo>
                <a:cubicBezTo>
                  <a:pt x="97928" y="13381"/>
                  <a:pt x="95424" y="14634"/>
                  <a:pt x="93002" y="15844"/>
                </a:cubicBezTo>
                <a:cubicBezTo>
                  <a:pt x="86663" y="19013"/>
                  <a:pt x="80109" y="22288"/>
                  <a:pt x="73322" y="24097"/>
                </a:cubicBezTo>
                <a:cubicBezTo>
                  <a:pt x="70106" y="24955"/>
                  <a:pt x="66829" y="25381"/>
                  <a:pt x="63411" y="25381"/>
                </a:cubicBezTo>
                <a:cubicBezTo>
                  <a:pt x="61691" y="25381"/>
                  <a:pt x="59935" y="25273"/>
                  <a:pt x="58132" y="25057"/>
                </a:cubicBezTo>
                <a:cubicBezTo>
                  <a:pt x="54870" y="24667"/>
                  <a:pt x="51578" y="24000"/>
                  <a:pt x="48394" y="23351"/>
                </a:cubicBezTo>
                <a:cubicBezTo>
                  <a:pt x="46720" y="23010"/>
                  <a:pt x="44988" y="22658"/>
                  <a:pt x="43281" y="22351"/>
                </a:cubicBezTo>
                <a:cubicBezTo>
                  <a:pt x="38827" y="21551"/>
                  <a:pt x="34306" y="21314"/>
                  <a:pt x="29931" y="21085"/>
                </a:cubicBezTo>
                <a:lnTo>
                  <a:pt x="28914" y="21031"/>
                </a:lnTo>
                <a:cubicBezTo>
                  <a:pt x="25978" y="20874"/>
                  <a:pt x="23609" y="20501"/>
                  <a:pt x="21462" y="19855"/>
                </a:cubicBezTo>
                <a:cubicBezTo>
                  <a:pt x="19489" y="19259"/>
                  <a:pt x="17512" y="18432"/>
                  <a:pt x="15599" y="17635"/>
                </a:cubicBezTo>
                <a:cubicBezTo>
                  <a:pt x="15171" y="17457"/>
                  <a:pt x="14747" y="17279"/>
                  <a:pt x="14321" y="17105"/>
                </a:cubicBezTo>
                <a:cubicBezTo>
                  <a:pt x="12341" y="16286"/>
                  <a:pt x="10328" y="15433"/>
                  <a:pt x="8383" y="14606"/>
                </a:cubicBezTo>
                <a:cubicBezTo>
                  <a:pt x="5772" y="13497"/>
                  <a:pt x="3075" y="12349"/>
                  <a:pt x="404" y="11276"/>
                </a:cubicBezTo>
                <a:lnTo>
                  <a:pt x="403" y="11276"/>
                </a:lnTo>
                <a:lnTo>
                  <a:pt x="403" y="5584"/>
                </a:lnTo>
                <a:cubicBezTo>
                  <a:pt x="967" y="5874"/>
                  <a:pt x="1566" y="6170"/>
                  <a:pt x="2220" y="6484"/>
                </a:cubicBezTo>
                <a:cubicBezTo>
                  <a:pt x="2905" y="6811"/>
                  <a:pt x="3592" y="7131"/>
                  <a:pt x="4281" y="7450"/>
                </a:cubicBezTo>
                <a:cubicBezTo>
                  <a:pt x="6227" y="8357"/>
                  <a:pt x="8240" y="9293"/>
                  <a:pt x="10153" y="10412"/>
                </a:cubicBezTo>
                <a:cubicBezTo>
                  <a:pt x="12434" y="11746"/>
                  <a:pt x="14871" y="13148"/>
                  <a:pt x="17395" y="14337"/>
                </a:cubicBezTo>
                <a:cubicBezTo>
                  <a:pt x="25707" y="18255"/>
                  <a:pt x="35202" y="20169"/>
                  <a:pt x="46355" y="20169"/>
                </a:cubicBezTo>
                <a:cubicBezTo>
                  <a:pt x="47079" y="20169"/>
                  <a:pt x="47811" y="20161"/>
                  <a:pt x="48549" y="20145"/>
                </a:cubicBezTo>
                <a:cubicBezTo>
                  <a:pt x="59131" y="19914"/>
                  <a:pt x="70411" y="17805"/>
                  <a:pt x="84049" y="13504"/>
                </a:cubicBezTo>
                <a:cubicBezTo>
                  <a:pt x="89815" y="11685"/>
                  <a:pt x="95612" y="9562"/>
                  <a:pt x="101217" y="7507"/>
                </a:cubicBezTo>
                <a:cubicBezTo>
                  <a:pt x="104315" y="6374"/>
                  <a:pt x="107517" y="5200"/>
                  <a:pt x="110679" y="4091"/>
                </a:cubicBezTo>
                <a:cubicBezTo>
                  <a:pt x="114143" y="2876"/>
                  <a:pt x="117874" y="1648"/>
                  <a:pt x="121675" y="895"/>
                </a:cubicBezTo>
                <a:cubicBezTo>
                  <a:pt x="122896" y="652"/>
                  <a:pt x="124279" y="404"/>
                  <a:pt x="125667" y="404"/>
                </a:cubicBezTo>
                <a:close/>
                <a:moveTo>
                  <a:pt x="125672" y="1"/>
                </a:moveTo>
                <a:cubicBezTo>
                  <a:pt x="124248" y="1"/>
                  <a:pt x="122839" y="252"/>
                  <a:pt x="121598" y="497"/>
                </a:cubicBezTo>
                <a:cubicBezTo>
                  <a:pt x="117773" y="1256"/>
                  <a:pt x="114025" y="2491"/>
                  <a:pt x="110546" y="3711"/>
                </a:cubicBezTo>
                <a:cubicBezTo>
                  <a:pt x="107384" y="4820"/>
                  <a:pt x="104179" y="5993"/>
                  <a:pt x="101080" y="7129"/>
                </a:cubicBezTo>
                <a:cubicBezTo>
                  <a:pt x="95477" y="9180"/>
                  <a:pt x="89685" y="11305"/>
                  <a:pt x="83929" y="13120"/>
                </a:cubicBezTo>
                <a:cubicBezTo>
                  <a:pt x="70328" y="17407"/>
                  <a:pt x="59084" y="19512"/>
                  <a:pt x="48540" y="19742"/>
                </a:cubicBezTo>
                <a:cubicBezTo>
                  <a:pt x="47811" y="19758"/>
                  <a:pt x="47089" y="19766"/>
                  <a:pt x="46374" y="19766"/>
                </a:cubicBezTo>
                <a:cubicBezTo>
                  <a:pt x="35268" y="19766"/>
                  <a:pt x="25827" y="17865"/>
                  <a:pt x="17567" y="13971"/>
                </a:cubicBezTo>
                <a:cubicBezTo>
                  <a:pt x="15057" y="12788"/>
                  <a:pt x="12628" y="11391"/>
                  <a:pt x="10355" y="10062"/>
                </a:cubicBezTo>
                <a:cubicBezTo>
                  <a:pt x="8426" y="8935"/>
                  <a:pt x="6404" y="7993"/>
                  <a:pt x="4448" y="7084"/>
                </a:cubicBezTo>
                <a:cubicBezTo>
                  <a:pt x="3762" y="6767"/>
                  <a:pt x="3076" y="6447"/>
                  <a:pt x="2395" y="6120"/>
                </a:cubicBezTo>
                <a:cubicBezTo>
                  <a:pt x="1626" y="5754"/>
                  <a:pt x="940" y="5411"/>
                  <a:pt x="294" y="5075"/>
                </a:cubicBezTo>
                <a:lnTo>
                  <a:pt x="0" y="4921"/>
                </a:lnTo>
                <a:lnTo>
                  <a:pt x="0" y="11545"/>
                </a:lnTo>
                <a:lnTo>
                  <a:pt x="126" y="11595"/>
                </a:lnTo>
                <a:cubicBezTo>
                  <a:pt x="2833" y="12684"/>
                  <a:pt x="5574" y="13848"/>
                  <a:pt x="8224" y="14973"/>
                </a:cubicBezTo>
                <a:cubicBezTo>
                  <a:pt x="10170" y="15801"/>
                  <a:pt x="12184" y="16656"/>
                  <a:pt x="14167" y="17473"/>
                </a:cubicBezTo>
                <a:cubicBezTo>
                  <a:pt x="14591" y="17649"/>
                  <a:pt x="15016" y="17828"/>
                  <a:pt x="15441" y="18003"/>
                </a:cubicBezTo>
                <a:cubicBezTo>
                  <a:pt x="17363" y="18808"/>
                  <a:pt x="19349" y="19638"/>
                  <a:pt x="21344" y="20238"/>
                </a:cubicBezTo>
                <a:cubicBezTo>
                  <a:pt x="23523" y="20895"/>
                  <a:pt x="25922" y="21274"/>
                  <a:pt x="28892" y="21431"/>
                </a:cubicBezTo>
                <a:lnTo>
                  <a:pt x="29910" y="21485"/>
                </a:lnTo>
                <a:cubicBezTo>
                  <a:pt x="34272" y="21714"/>
                  <a:pt x="38783" y="21950"/>
                  <a:pt x="43209" y="22746"/>
                </a:cubicBezTo>
                <a:cubicBezTo>
                  <a:pt x="44912" y="23053"/>
                  <a:pt x="46641" y="23406"/>
                  <a:pt x="48313" y="23744"/>
                </a:cubicBezTo>
                <a:cubicBezTo>
                  <a:pt x="51505" y="24393"/>
                  <a:pt x="54806" y="25065"/>
                  <a:pt x="58085" y="25456"/>
                </a:cubicBezTo>
                <a:cubicBezTo>
                  <a:pt x="59905" y="25673"/>
                  <a:pt x="61677" y="25782"/>
                  <a:pt x="63414" y="25782"/>
                </a:cubicBezTo>
                <a:cubicBezTo>
                  <a:pt x="66866" y="25782"/>
                  <a:pt x="70177" y="25352"/>
                  <a:pt x="73425" y="24486"/>
                </a:cubicBezTo>
                <a:cubicBezTo>
                  <a:pt x="80253" y="22666"/>
                  <a:pt x="86826" y="19379"/>
                  <a:pt x="93183" y="16202"/>
                </a:cubicBezTo>
                <a:cubicBezTo>
                  <a:pt x="95603" y="14991"/>
                  <a:pt x="98105" y="13741"/>
                  <a:pt x="100582" y="12591"/>
                </a:cubicBezTo>
                <a:cubicBezTo>
                  <a:pt x="103097" y="11422"/>
                  <a:pt x="105333" y="10479"/>
                  <a:pt x="107419" y="9706"/>
                </a:cubicBezTo>
                <a:cubicBezTo>
                  <a:pt x="109198" y="9046"/>
                  <a:pt x="111031" y="8532"/>
                  <a:pt x="112803" y="8033"/>
                </a:cubicBezTo>
                <a:cubicBezTo>
                  <a:pt x="113399" y="7867"/>
                  <a:pt x="113993" y="7699"/>
                  <a:pt x="114588" y="7526"/>
                </a:cubicBezTo>
                <a:cubicBezTo>
                  <a:pt x="118376" y="6424"/>
                  <a:pt x="122102" y="4784"/>
                  <a:pt x="125704" y="3199"/>
                </a:cubicBezTo>
                <a:cubicBezTo>
                  <a:pt x="126826" y="2705"/>
                  <a:pt x="127947" y="2212"/>
                  <a:pt x="129073" y="1733"/>
                </a:cubicBezTo>
                <a:lnTo>
                  <a:pt x="129242" y="1662"/>
                </a:lnTo>
                <a:lnTo>
                  <a:pt x="129185" y="1488"/>
                </a:lnTo>
                <a:cubicBezTo>
                  <a:pt x="128775" y="216"/>
                  <a:pt x="127216" y="89"/>
                  <a:pt x="126549" y="34"/>
                </a:cubicBezTo>
                <a:cubicBezTo>
                  <a:pt x="126257" y="11"/>
                  <a:pt x="125964" y="1"/>
                  <a:pt x="12567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3" name="Google Shape;403;p15"/>
          <p:cNvSpPr/>
          <p:nvPr/>
        </p:nvSpPr>
        <p:spPr>
          <a:xfrm rot="10800000" flipH="1">
            <a:off x="-129578" y="-1131333"/>
            <a:ext cx="12504028" cy="2978316"/>
          </a:xfrm>
          <a:custGeom>
            <a:avLst/>
            <a:gdLst/>
            <a:ahLst/>
            <a:cxnLst/>
            <a:rect l="l" t="t" r="r" b="b"/>
            <a:pathLst>
              <a:path w="234348" h="55819" extrusionOk="0">
                <a:moveTo>
                  <a:pt x="144981" y="403"/>
                </a:moveTo>
                <a:cubicBezTo>
                  <a:pt x="150962" y="403"/>
                  <a:pt x="156924" y="882"/>
                  <a:pt x="162787" y="1836"/>
                </a:cubicBezTo>
                <a:cubicBezTo>
                  <a:pt x="170740" y="3127"/>
                  <a:pt x="179016" y="5583"/>
                  <a:pt x="189615" y="9797"/>
                </a:cubicBezTo>
                <a:cubicBezTo>
                  <a:pt x="198427" y="13299"/>
                  <a:pt x="207411" y="17431"/>
                  <a:pt x="216323" y="22082"/>
                </a:cubicBezTo>
                <a:lnTo>
                  <a:pt x="218254" y="23088"/>
                </a:lnTo>
                <a:cubicBezTo>
                  <a:pt x="223483" y="25804"/>
                  <a:pt x="228885" y="28612"/>
                  <a:pt x="233942" y="32005"/>
                </a:cubicBezTo>
                <a:lnTo>
                  <a:pt x="233942" y="40242"/>
                </a:lnTo>
                <a:cubicBezTo>
                  <a:pt x="230357" y="38005"/>
                  <a:pt x="227378" y="36353"/>
                  <a:pt x="224590" y="35054"/>
                </a:cubicBezTo>
                <a:cubicBezTo>
                  <a:pt x="215470" y="30808"/>
                  <a:pt x="205746" y="28155"/>
                  <a:pt x="196343" y="25590"/>
                </a:cubicBezTo>
                <a:cubicBezTo>
                  <a:pt x="195383" y="25330"/>
                  <a:pt x="194423" y="25067"/>
                  <a:pt x="193466" y="24804"/>
                </a:cubicBezTo>
                <a:cubicBezTo>
                  <a:pt x="172307" y="18995"/>
                  <a:pt x="155262" y="16255"/>
                  <a:pt x="139723" y="16255"/>
                </a:cubicBezTo>
                <a:cubicBezTo>
                  <a:pt x="136241" y="16255"/>
                  <a:pt x="132834" y="16392"/>
                  <a:pt x="129473" y="16664"/>
                </a:cubicBezTo>
                <a:cubicBezTo>
                  <a:pt x="117659" y="17617"/>
                  <a:pt x="108992" y="19950"/>
                  <a:pt x="101363" y="24225"/>
                </a:cubicBezTo>
                <a:cubicBezTo>
                  <a:pt x="95848" y="27316"/>
                  <a:pt x="90586" y="31262"/>
                  <a:pt x="85495" y="35080"/>
                </a:cubicBezTo>
                <a:cubicBezTo>
                  <a:pt x="82539" y="37296"/>
                  <a:pt x="79484" y="39588"/>
                  <a:pt x="76413" y="41684"/>
                </a:cubicBezTo>
                <a:cubicBezTo>
                  <a:pt x="71394" y="45113"/>
                  <a:pt x="67146" y="47471"/>
                  <a:pt x="63039" y="49108"/>
                </a:cubicBezTo>
                <a:cubicBezTo>
                  <a:pt x="58787" y="50804"/>
                  <a:pt x="54022" y="52109"/>
                  <a:pt x="48045" y="53216"/>
                </a:cubicBezTo>
                <a:cubicBezTo>
                  <a:pt x="40031" y="54703"/>
                  <a:pt x="31384" y="55416"/>
                  <a:pt x="21189" y="55416"/>
                </a:cubicBezTo>
                <a:cubicBezTo>
                  <a:pt x="19290" y="55416"/>
                  <a:pt x="17337" y="55391"/>
                  <a:pt x="15325" y="55342"/>
                </a:cubicBezTo>
                <a:cubicBezTo>
                  <a:pt x="9761" y="55207"/>
                  <a:pt x="4879" y="54966"/>
                  <a:pt x="402" y="54612"/>
                </a:cubicBezTo>
                <a:lnTo>
                  <a:pt x="407" y="54612"/>
                </a:lnTo>
                <a:lnTo>
                  <a:pt x="407" y="49284"/>
                </a:lnTo>
                <a:cubicBezTo>
                  <a:pt x="817" y="49421"/>
                  <a:pt x="1230" y="49561"/>
                  <a:pt x="1643" y="49700"/>
                </a:cubicBezTo>
                <a:cubicBezTo>
                  <a:pt x="4359" y="50619"/>
                  <a:pt x="7168" y="51566"/>
                  <a:pt x="9980" y="52235"/>
                </a:cubicBezTo>
                <a:cubicBezTo>
                  <a:pt x="12206" y="52763"/>
                  <a:pt x="14788" y="53377"/>
                  <a:pt x="17344" y="53377"/>
                </a:cubicBezTo>
                <a:cubicBezTo>
                  <a:pt x="18683" y="53377"/>
                  <a:pt x="20014" y="53208"/>
                  <a:pt x="21283" y="52772"/>
                </a:cubicBezTo>
                <a:cubicBezTo>
                  <a:pt x="22931" y="52205"/>
                  <a:pt x="23878" y="51164"/>
                  <a:pt x="24025" y="49761"/>
                </a:cubicBezTo>
                <a:cubicBezTo>
                  <a:pt x="24231" y="47784"/>
                  <a:pt x="23055" y="45926"/>
                  <a:pt x="21802" y="44960"/>
                </a:cubicBezTo>
                <a:cubicBezTo>
                  <a:pt x="20124" y="43670"/>
                  <a:pt x="18067" y="43236"/>
                  <a:pt x="16094" y="42961"/>
                </a:cubicBezTo>
                <a:cubicBezTo>
                  <a:pt x="13968" y="42663"/>
                  <a:pt x="11797" y="42629"/>
                  <a:pt x="9701" y="42596"/>
                </a:cubicBezTo>
                <a:lnTo>
                  <a:pt x="9254" y="42589"/>
                </a:lnTo>
                <a:cubicBezTo>
                  <a:pt x="6994" y="42550"/>
                  <a:pt x="4310" y="42346"/>
                  <a:pt x="1553" y="41105"/>
                </a:cubicBezTo>
                <a:cubicBezTo>
                  <a:pt x="1170" y="40933"/>
                  <a:pt x="784" y="40741"/>
                  <a:pt x="402" y="40534"/>
                </a:cubicBezTo>
                <a:lnTo>
                  <a:pt x="402" y="31531"/>
                </a:lnTo>
                <a:cubicBezTo>
                  <a:pt x="6844" y="32915"/>
                  <a:pt x="13326" y="34726"/>
                  <a:pt x="19599" y="36477"/>
                </a:cubicBezTo>
                <a:cubicBezTo>
                  <a:pt x="22674" y="37335"/>
                  <a:pt x="25850" y="38224"/>
                  <a:pt x="28985" y="39049"/>
                </a:cubicBezTo>
                <a:cubicBezTo>
                  <a:pt x="36397" y="41005"/>
                  <a:pt x="46195" y="43249"/>
                  <a:pt x="56268" y="43249"/>
                </a:cubicBezTo>
                <a:lnTo>
                  <a:pt x="56298" y="43249"/>
                </a:lnTo>
                <a:cubicBezTo>
                  <a:pt x="60549" y="43247"/>
                  <a:pt x="65413" y="43043"/>
                  <a:pt x="69372" y="40633"/>
                </a:cubicBezTo>
                <a:cubicBezTo>
                  <a:pt x="71055" y="39609"/>
                  <a:pt x="72214" y="38269"/>
                  <a:pt x="72821" y="36652"/>
                </a:cubicBezTo>
                <a:cubicBezTo>
                  <a:pt x="73454" y="34967"/>
                  <a:pt x="73654" y="32595"/>
                  <a:pt x="72675" y="31095"/>
                </a:cubicBezTo>
                <a:cubicBezTo>
                  <a:pt x="71475" y="29255"/>
                  <a:pt x="69235" y="29002"/>
                  <a:pt x="67193" y="29002"/>
                </a:cubicBezTo>
                <a:lnTo>
                  <a:pt x="67163" y="29002"/>
                </a:lnTo>
                <a:cubicBezTo>
                  <a:pt x="64338" y="29005"/>
                  <a:pt x="61485" y="29632"/>
                  <a:pt x="59033" y="30219"/>
                </a:cubicBezTo>
                <a:cubicBezTo>
                  <a:pt x="58197" y="30419"/>
                  <a:pt x="57351" y="30648"/>
                  <a:pt x="56532" y="30868"/>
                </a:cubicBezTo>
                <a:cubicBezTo>
                  <a:pt x="55224" y="31222"/>
                  <a:pt x="53869" y="31587"/>
                  <a:pt x="52529" y="31845"/>
                </a:cubicBezTo>
                <a:cubicBezTo>
                  <a:pt x="48490" y="32626"/>
                  <a:pt x="44235" y="33024"/>
                  <a:pt x="39894" y="33024"/>
                </a:cubicBezTo>
                <a:cubicBezTo>
                  <a:pt x="39863" y="33024"/>
                  <a:pt x="39832" y="33024"/>
                  <a:pt x="39801" y="33024"/>
                </a:cubicBezTo>
                <a:cubicBezTo>
                  <a:pt x="26833" y="33011"/>
                  <a:pt x="13576" y="29869"/>
                  <a:pt x="402" y="23687"/>
                </a:cubicBezTo>
                <a:lnTo>
                  <a:pt x="402" y="6011"/>
                </a:lnTo>
                <a:cubicBezTo>
                  <a:pt x="1635" y="6344"/>
                  <a:pt x="2827" y="6712"/>
                  <a:pt x="3952" y="7104"/>
                </a:cubicBezTo>
                <a:cubicBezTo>
                  <a:pt x="7474" y="8330"/>
                  <a:pt x="10930" y="10023"/>
                  <a:pt x="14269" y="11659"/>
                </a:cubicBezTo>
                <a:cubicBezTo>
                  <a:pt x="15159" y="12095"/>
                  <a:pt x="16051" y="12530"/>
                  <a:pt x="16944" y="12959"/>
                </a:cubicBezTo>
                <a:cubicBezTo>
                  <a:pt x="21849" y="15315"/>
                  <a:pt x="26184" y="17153"/>
                  <a:pt x="30193" y="18579"/>
                </a:cubicBezTo>
                <a:cubicBezTo>
                  <a:pt x="37329" y="21116"/>
                  <a:pt x="44835" y="22386"/>
                  <a:pt x="52799" y="22386"/>
                </a:cubicBezTo>
                <a:cubicBezTo>
                  <a:pt x="62775" y="22386"/>
                  <a:pt x="73472" y="20393"/>
                  <a:pt x="85065" y="16400"/>
                </a:cubicBezTo>
                <a:cubicBezTo>
                  <a:pt x="89374" y="14915"/>
                  <a:pt x="93852" y="13162"/>
                  <a:pt x="98753" y="11037"/>
                </a:cubicBezTo>
                <a:cubicBezTo>
                  <a:pt x="99763" y="10600"/>
                  <a:pt x="100773" y="10151"/>
                  <a:pt x="101781" y="9706"/>
                </a:cubicBezTo>
                <a:cubicBezTo>
                  <a:pt x="104805" y="8364"/>
                  <a:pt x="107933" y="6975"/>
                  <a:pt x="111082" y="5882"/>
                </a:cubicBezTo>
                <a:cubicBezTo>
                  <a:pt x="119135" y="3086"/>
                  <a:pt x="127851" y="1338"/>
                  <a:pt x="136984" y="688"/>
                </a:cubicBezTo>
                <a:cubicBezTo>
                  <a:pt x="139649" y="498"/>
                  <a:pt x="142317" y="403"/>
                  <a:pt x="144981" y="403"/>
                </a:cubicBezTo>
                <a:close/>
                <a:moveTo>
                  <a:pt x="144959" y="1"/>
                </a:moveTo>
                <a:cubicBezTo>
                  <a:pt x="142293" y="1"/>
                  <a:pt x="139623" y="96"/>
                  <a:pt x="136956" y="285"/>
                </a:cubicBezTo>
                <a:cubicBezTo>
                  <a:pt x="127785" y="938"/>
                  <a:pt x="119037" y="2693"/>
                  <a:pt x="110949" y="5501"/>
                </a:cubicBezTo>
                <a:cubicBezTo>
                  <a:pt x="107786" y="6599"/>
                  <a:pt x="104650" y="7991"/>
                  <a:pt x="101618" y="9337"/>
                </a:cubicBezTo>
                <a:cubicBezTo>
                  <a:pt x="100610" y="9784"/>
                  <a:pt x="99605" y="10230"/>
                  <a:pt x="98594" y="10669"/>
                </a:cubicBezTo>
                <a:cubicBezTo>
                  <a:pt x="93702" y="12788"/>
                  <a:pt x="89236" y="14538"/>
                  <a:pt x="84935" y="16020"/>
                </a:cubicBezTo>
                <a:cubicBezTo>
                  <a:pt x="73384" y="19997"/>
                  <a:pt x="62731" y="21983"/>
                  <a:pt x="52798" y="21983"/>
                </a:cubicBezTo>
                <a:cubicBezTo>
                  <a:pt x="44880" y="21983"/>
                  <a:pt x="37420" y="20721"/>
                  <a:pt x="30329" y="18200"/>
                </a:cubicBezTo>
                <a:cubicBezTo>
                  <a:pt x="26334" y="16780"/>
                  <a:pt x="22012" y="14948"/>
                  <a:pt x="17118" y="12599"/>
                </a:cubicBezTo>
                <a:cubicBezTo>
                  <a:pt x="16225" y="12172"/>
                  <a:pt x="15335" y="11736"/>
                  <a:pt x="14448" y="11300"/>
                </a:cubicBezTo>
                <a:cubicBezTo>
                  <a:pt x="11097" y="9658"/>
                  <a:pt x="7631" y="7961"/>
                  <a:pt x="4086" y="6726"/>
                </a:cubicBezTo>
                <a:cubicBezTo>
                  <a:pt x="2874" y="6305"/>
                  <a:pt x="1587" y="5911"/>
                  <a:pt x="257" y="5556"/>
                </a:cubicBezTo>
                <a:lnTo>
                  <a:pt x="2" y="5489"/>
                </a:lnTo>
                <a:lnTo>
                  <a:pt x="2" y="23947"/>
                </a:lnTo>
                <a:lnTo>
                  <a:pt x="118" y="24001"/>
                </a:lnTo>
                <a:cubicBezTo>
                  <a:pt x="13383" y="30245"/>
                  <a:pt x="26736" y="33418"/>
                  <a:pt x="39802" y="33430"/>
                </a:cubicBezTo>
                <a:cubicBezTo>
                  <a:pt x="39862" y="33430"/>
                  <a:pt x="39922" y="33430"/>
                  <a:pt x="39983" y="33430"/>
                </a:cubicBezTo>
                <a:cubicBezTo>
                  <a:pt x="44319" y="33430"/>
                  <a:pt x="48571" y="33023"/>
                  <a:pt x="52607" y="32244"/>
                </a:cubicBezTo>
                <a:cubicBezTo>
                  <a:pt x="53961" y="31982"/>
                  <a:pt x="55324" y="31615"/>
                  <a:pt x="56640" y="31261"/>
                </a:cubicBezTo>
                <a:cubicBezTo>
                  <a:pt x="57454" y="31041"/>
                  <a:pt x="58297" y="30815"/>
                  <a:pt x="59127" y="30616"/>
                </a:cubicBezTo>
                <a:cubicBezTo>
                  <a:pt x="61559" y="30033"/>
                  <a:pt x="64382" y="29412"/>
                  <a:pt x="67164" y="29409"/>
                </a:cubicBezTo>
                <a:cubicBezTo>
                  <a:pt x="67187" y="29409"/>
                  <a:pt x="67210" y="29409"/>
                  <a:pt x="67233" y="29409"/>
                </a:cubicBezTo>
                <a:cubicBezTo>
                  <a:pt x="69147" y="29409"/>
                  <a:pt x="71252" y="29651"/>
                  <a:pt x="72340" y="31318"/>
                </a:cubicBezTo>
                <a:cubicBezTo>
                  <a:pt x="73241" y="32701"/>
                  <a:pt x="73043" y="34924"/>
                  <a:pt x="72447" y="36513"/>
                </a:cubicBezTo>
                <a:cubicBezTo>
                  <a:pt x="71871" y="38046"/>
                  <a:pt x="70768" y="39317"/>
                  <a:pt x="69163" y="40292"/>
                </a:cubicBezTo>
                <a:cubicBezTo>
                  <a:pt x="65293" y="42649"/>
                  <a:pt x="60492" y="42849"/>
                  <a:pt x="56298" y="42850"/>
                </a:cubicBezTo>
                <a:lnTo>
                  <a:pt x="56268" y="42850"/>
                </a:lnTo>
                <a:cubicBezTo>
                  <a:pt x="46241" y="42850"/>
                  <a:pt x="36475" y="40614"/>
                  <a:pt x="29086" y="38666"/>
                </a:cubicBezTo>
                <a:cubicBezTo>
                  <a:pt x="25956" y="37839"/>
                  <a:pt x="22778" y="36952"/>
                  <a:pt x="19706" y="36095"/>
                </a:cubicBezTo>
                <a:cubicBezTo>
                  <a:pt x="13350" y="34319"/>
                  <a:pt x="6776" y="32482"/>
                  <a:pt x="244" y="31089"/>
                </a:cubicBezTo>
                <a:lnTo>
                  <a:pt x="1" y="31038"/>
                </a:lnTo>
                <a:lnTo>
                  <a:pt x="1" y="40777"/>
                </a:lnTo>
                <a:lnTo>
                  <a:pt x="105" y="40834"/>
                </a:lnTo>
                <a:cubicBezTo>
                  <a:pt x="528" y="41068"/>
                  <a:pt x="960" y="41284"/>
                  <a:pt x="1387" y="41477"/>
                </a:cubicBezTo>
                <a:cubicBezTo>
                  <a:pt x="4210" y="42747"/>
                  <a:pt x="6945" y="42957"/>
                  <a:pt x="9247" y="42996"/>
                </a:cubicBezTo>
                <a:lnTo>
                  <a:pt x="9694" y="43003"/>
                </a:lnTo>
                <a:cubicBezTo>
                  <a:pt x="11777" y="43036"/>
                  <a:pt x="13933" y="43072"/>
                  <a:pt x="16035" y="43364"/>
                </a:cubicBezTo>
                <a:cubicBezTo>
                  <a:pt x="17956" y="43633"/>
                  <a:pt x="19953" y="44050"/>
                  <a:pt x="21555" y="45283"/>
                </a:cubicBezTo>
                <a:cubicBezTo>
                  <a:pt x="22721" y="46179"/>
                  <a:pt x="23812" y="47901"/>
                  <a:pt x="23624" y="49723"/>
                </a:cubicBezTo>
                <a:cubicBezTo>
                  <a:pt x="23492" y="50977"/>
                  <a:pt x="22661" y="51876"/>
                  <a:pt x="21149" y="52395"/>
                </a:cubicBezTo>
                <a:cubicBezTo>
                  <a:pt x="19929" y="52815"/>
                  <a:pt x="18642" y="52977"/>
                  <a:pt x="17343" y="52977"/>
                </a:cubicBezTo>
                <a:cubicBezTo>
                  <a:pt x="14829" y="52977"/>
                  <a:pt x="12272" y="52369"/>
                  <a:pt x="10068" y="51847"/>
                </a:cubicBezTo>
                <a:cubicBezTo>
                  <a:pt x="7275" y="51184"/>
                  <a:pt x="4475" y="50237"/>
                  <a:pt x="1767" y="49323"/>
                </a:cubicBezTo>
                <a:cubicBezTo>
                  <a:pt x="1267" y="49155"/>
                  <a:pt x="767" y="48985"/>
                  <a:pt x="265" y="48818"/>
                </a:cubicBezTo>
                <a:lnTo>
                  <a:pt x="1" y="48728"/>
                </a:lnTo>
                <a:lnTo>
                  <a:pt x="1" y="54985"/>
                </a:lnTo>
                <a:lnTo>
                  <a:pt x="187" y="54999"/>
                </a:lnTo>
                <a:cubicBezTo>
                  <a:pt x="4720" y="55364"/>
                  <a:pt x="9668" y="55608"/>
                  <a:pt x="15316" y="55745"/>
                </a:cubicBezTo>
                <a:cubicBezTo>
                  <a:pt x="17327" y="55794"/>
                  <a:pt x="19280" y="55818"/>
                  <a:pt x="21180" y="55818"/>
                </a:cubicBezTo>
                <a:cubicBezTo>
                  <a:pt x="31405" y="55818"/>
                  <a:pt x="40078" y="55104"/>
                  <a:pt x="48122" y="53615"/>
                </a:cubicBezTo>
                <a:cubicBezTo>
                  <a:pt x="54125" y="52502"/>
                  <a:pt x="58913" y="51189"/>
                  <a:pt x="63191" y="49484"/>
                </a:cubicBezTo>
                <a:cubicBezTo>
                  <a:pt x="67326" y="47835"/>
                  <a:pt x="71599" y="45463"/>
                  <a:pt x="76643" y="42018"/>
                </a:cubicBezTo>
                <a:cubicBezTo>
                  <a:pt x="79721" y="39917"/>
                  <a:pt x="82780" y="37621"/>
                  <a:pt x="85739" y="35403"/>
                </a:cubicBezTo>
                <a:cubicBezTo>
                  <a:pt x="90819" y="31594"/>
                  <a:pt x="96072" y="27654"/>
                  <a:pt x="101563" y="24578"/>
                </a:cubicBezTo>
                <a:cubicBezTo>
                  <a:pt x="109139" y="20330"/>
                  <a:pt x="117758" y="18014"/>
                  <a:pt x="129508" y="17065"/>
                </a:cubicBezTo>
                <a:cubicBezTo>
                  <a:pt x="132858" y="16795"/>
                  <a:pt x="136254" y="16658"/>
                  <a:pt x="139725" y="16658"/>
                </a:cubicBezTo>
                <a:cubicBezTo>
                  <a:pt x="155229" y="16658"/>
                  <a:pt x="172239" y="19393"/>
                  <a:pt x="193363" y="25194"/>
                </a:cubicBezTo>
                <a:cubicBezTo>
                  <a:pt x="194320" y="25456"/>
                  <a:pt x="195279" y="25717"/>
                  <a:pt x="196240" y="25980"/>
                </a:cubicBezTo>
                <a:cubicBezTo>
                  <a:pt x="205628" y="28540"/>
                  <a:pt x="215334" y="31188"/>
                  <a:pt x="224421" y="35420"/>
                </a:cubicBezTo>
                <a:cubicBezTo>
                  <a:pt x="227275" y="36749"/>
                  <a:pt x="230329" y="38452"/>
                  <a:pt x="234037" y="40778"/>
                </a:cubicBezTo>
                <a:lnTo>
                  <a:pt x="234347" y="40971"/>
                </a:lnTo>
                <a:lnTo>
                  <a:pt x="234347" y="31794"/>
                </a:lnTo>
                <a:lnTo>
                  <a:pt x="234257" y="31734"/>
                </a:lnTo>
                <a:cubicBezTo>
                  <a:pt x="229156" y="28302"/>
                  <a:pt x="223710" y="25471"/>
                  <a:pt x="218442" y="22732"/>
                </a:cubicBezTo>
                <a:lnTo>
                  <a:pt x="216510" y="21728"/>
                </a:lnTo>
                <a:cubicBezTo>
                  <a:pt x="207587" y="17070"/>
                  <a:pt x="198587" y="12930"/>
                  <a:pt x="189764" y="9423"/>
                </a:cubicBezTo>
                <a:cubicBezTo>
                  <a:pt x="179135" y="5199"/>
                  <a:pt x="170836" y="2739"/>
                  <a:pt x="162852" y="1440"/>
                </a:cubicBezTo>
                <a:cubicBezTo>
                  <a:pt x="156959" y="482"/>
                  <a:pt x="150969" y="1"/>
                  <a:pt x="14495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4" name="Google Shape;404;p15"/>
          <p:cNvSpPr/>
          <p:nvPr/>
        </p:nvSpPr>
        <p:spPr>
          <a:xfrm rot="10800000" flipH="1">
            <a:off x="5737700" y="-2332194"/>
            <a:ext cx="6636609" cy="2959855"/>
          </a:xfrm>
          <a:custGeom>
            <a:avLst/>
            <a:gdLst/>
            <a:ahLst/>
            <a:cxnLst/>
            <a:rect l="l" t="t" r="r" b="b"/>
            <a:pathLst>
              <a:path w="124382" h="55473" extrusionOk="0">
                <a:moveTo>
                  <a:pt x="25918" y="402"/>
                </a:moveTo>
                <a:cubicBezTo>
                  <a:pt x="36041" y="402"/>
                  <a:pt x="47026" y="1991"/>
                  <a:pt x="60462" y="5393"/>
                </a:cubicBezTo>
                <a:cubicBezTo>
                  <a:pt x="70856" y="8024"/>
                  <a:pt x="81175" y="11807"/>
                  <a:pt x="91155" y="15464"/>
                </a:cubicBezTo>
                <a:cubicBezTo>
                  <a:pt x="92391" y="15917"/>
                  <a:pt x="93627" y="16369"/>
                  <a:pt x="94863" y="16822"/>
                </a:cubicBezTo>
                <a:lnTo>
                  <a:pt x="95647" y="17108"/>
                </a:lnTo>
                <a:cubicBezTo>
                  <a:pt x="105319" y="20631"/>
                  <a:pt x="115319" y="24277"/>
                  <a:pt x="123981" y="30890"/>
                </a:cubicBezTo>
                <a:lnTo>
                  <a:pt x="123981" y="53695"/>
                </a:lnTo>
                <a:cubicBezTo>
                  <a:pt x="123931" y="53594"/>
                  <a:pt x="123881" y="53490"/>
                  <a:pt x="123831" y="53388"/>
                </a:cubicBezTo>
                <a:cubicBezTo>
                  <a:pt x="121216" y="48116"/>
                  <a:pt x="118223" y="43645"/>
                  <a:pt x="114937" y="40100"/>
                </a:cubicBezTo>
                <a:cubicBezTo>
                  <a:pt x="110571" y="35392"/>
                  <a:pt x="105339" y="32142"/>
                  <a:pt x="101268" y="29834"/>
                </a:cubicBezTo>
                <a:cubicBezTo>
                  <a:pt x="91058" y="24049"/>
                  <a:pt x="80265" y="20787"/>
                  <a:pt x="69187" y="20137"/>
                </a:cubicBezTo>
                <a:cubicBezTo>
                  <a:pt x="67907" y="20061"/>
                  <a:pt x="66618" y="20024"/>
                  <a:pt x="65319" y="20024"/>
                </a:cubicBezTo>
                <a:cubicBezTo>
                  <a:pt x="61141" y="20024"/>
                  <a:pt x="56870" y="20411"/>
                  <a:pt x="52577" y="21181"/>
                </a:cubicBezTo>
                <a:cubicBezTo>
                  <a:pt x="48332" y="21940"/>
                  <a:pt x="44099" y="23239"/>
                  <a:pt x="40004" y="24495"/>
                </a:cubicBezTo>
                <a:cubicBezTo>
                  <a:pt x="38744" y="24880"/>
                  <a:pt x="37484" y="25268"/>
                  <a:pt x="36221" y="25639"/>
                </a:cubicBezTo>
                <a:cubicBezTo>
                  <a:pt x="30814" y="27232"/>
                  <a:pt x="25249" y="28662"/>
                  <a:pt x="19858" y="28662"/>
                </a:cubicBezTo>
                <a:cubicBezTo>
                  <a:pt x="15618" y="28662"/>
                  <a:pt x="11486" y="27778"/>
                  <a:pt x="7624" y="25392"/>
                </a:cubicBezTo>
                <a:cubicBezTo>
                  <a:pt x="1653" y="21703"/>
                  <a:pt x="639" y="17073"/>
                  <a:pt x="567" y="14640"/>
                </a:cubicBezTo>
                <a:cubicBezTo>
                  <a:pt x="413" y="9480"/>
                  <a:pt x="3668" y="6464"/>
                  <a:pt x="5623" y="5124"/>
                </a:cubicBezTo>
                <a:cubicBezTo>
                  <a:pt x="9015" y="2801"/>
                  <a:pt x="12910" y="1856"/>
                  <a:pt x="15924" y="1292"/>
                </a:cubicBezTo>
                <a:cubicBezTo>
                  <a:pt x="19039" y="709"/>
                  <a:pt x="22328" y="409"/>
                  <a:pt x="25700" y="402"/>
                </a:cubicBezTo>
                <a:close/>
                <a:moveTo>
                  <a:pt x="25696" y="0"/>
                </a:moveTo>
                <a:cubicBezTo>
                  <a:pt x="22298" y="9"/>
                  <a:pt x="18984" y="309"/>
                  <a:pt x="15846" y="896"/>
                </a:cubicBezTo>
                <a:cubicBezTo>
                  <a:pt x="12791" y="1468"/>
                  <a:pt x="8843" y="2428"/>
                  <a:pt x="5390" y="4792"/>
                </a:cubicBezTo>
                <a:cubicBezTo>
                  <a:pt x="3368" y="6176"/>
                  <a:pt x="0" y="9300"/>
                  <a:pt x="160" y="14653"/>
                </a:cubicBezTo>
                <a:cubicBezTo>
                  <a:pt x="236" y="17166"/>
                  <a:pt x="1277" y="21947"/>
                  <a:pt x="7409" y="25735"/>
                </a:cubicBezTo>
                <a:cubicBezTo>
                  <a:pt x="11344" y="28167"/>
                  <a:pt x="15543" y="29067"/>
                  <a:pt x="19845" y="29067"/>
                </a:cubicBezTo>
                <a:cubicBezTo>
                  <a:pt x="25284" y="29067"/>
                  <a:pt x="30887" y="27628"/>
                  <a:pt x="36329" y="26025"/>
                </a:cubicBezTo>
                <a:cubicBezTo>
                  <a:pt x="37594" y="25653"/>
                  <a:pt x="38857" y="25265"/>
                  <a:pt x="40120" y="24877"/>
                </a:cubicBezTo>
                <a:cubicBezTo>
                  <a:pt x="44202" y="23626"/>
                  <a:pt x="48423" y="22331"/>
                  <a:pt x="52645" y="21575"/>
                </a:cubicBezTo>
                <a:cubicBezTo>
                  <a:pt x="56919" y="20811"/>
                  <a:pt x="61167" y="20426"/>
                  <a:pt x="65320" y="20426"/>
                </a:cubicBezTo>
                <a:cubicBezTo>
                  <a:pt x="66611" y="20426"/>
                  <a:pt x="67892" y="20464"/>
                  <a:pt x="69163" y="20538"/>
                </a:cubicBezTo>
                <a:cubicBezTo>
                  <a:pt x="80177" y="21183"/>
                  <a:pt x="90911" y="24429"/>
                  <a:pt x="101068" y="30184"/>
                </a:cubicBezTo>
                <a:cubicBezTo>
                  <a:pt x="105113" y="32476"/>
                  <a:pt x="110313" y="35707"/>
                  <a:pt x="114641" y="40373"/>
                </a:cubicBezTo>
                <a:cubicBezTo>
                  <a:pt x="117901" y="43892"/>
                  <a:pt x="120872" y="48330"/>
                  <a:pt x="123468" y="53567"/>
                </a:cubicBezTo>
                <a:cubicBezTo>
                  <a:pt x="123595" y="53824"/>
                  <a:pt x="123718" y="54084"/>
                  <a:pt x="123842" y="54344"/>
                </a:cubicBezTo>
                <a:lnTo>
                  <a:pt x="124380" y="55470"/>
                </a:lnTo>
                <a:lnTo>
                  <a:pt x="124380" y="30691"/>
                </a:lnTo>
                <a:lnTo>
                  <a:pt x="124301" y="30630"/>
                </a:lnTo>
                <a:cubicBezTo>
                  <a:pt x="115571" y="23942"/>
                  <a:pt x="105512" y="20275"/>
                  <a:pt x="95782" y="16727"/>
                </a:cubicBezTo>
                <a:lnTo>
                  <a:pt x="94996" y="16442"/>
                </a:lnTo>
                <a:cubicBezTo>
                  <a:pt x="93760" y="15992"/>
                  <a:pt x="92525" y="15539"/>
                  <a:pt x="91289" y="15087"/>
                </a:cubicBezTo>
                <a:cubicBezTo>
                  <a:pt x="81300" y="11425"/>
                  <a:pt x="70971" y="7640"/>
                  <a:pt x="60557" y="5003"/>
                </a:cubicBezTo>
                <a:cubicBezTo>
                  <a:pt x="47087" y="1592"/>
                  <a:pt x="36071" y="0"/>
                  <a:pt x="25913" y="0"/>
                </a:cubicBezTo>
                <a:close/>
                <a:moveTo>
                  <a:pt x="124380" y="55470"/>
                </a:moveTo>
                <a:lnTo>
                  <a:pt x="124380" y="55473"/>
                </a:lnTo>
                <a:lnTo>
                  <a:pt x="124381" y="55473"/>
                </a:lnTo>
                <a:lnTo>
                  <a:pt x="124380" y="5547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5" name="Google Shape;405;p15"/>
          <p:cNvSpPr/>
          <p:nvPr/>
        </p:nvSpPr>
        <p:spPr>
          <a:xfrm rot="10800000" flipH="1">
            <a:off x="-129579" y="-3066396"/>
            <a:ext cx="5964795" cy="2651507"/>
          </a:xfrm>
          <a:custGeom>
            <a:avLst/>
            <a:gdLst/>
            <a:ahLst/>
            <a:cxnLst/>
            <a:rect l="l" t="t" r="r" b="b"/>
            <a:pathLst>
              <a:path w="111791" h="49694" extrusionOk="0">
                <a:moveTo>
                  <a:pt x="97341" y="420"/>
                </a:moveTo>
                <a:cubicBezTo>
                  <a:pt x="98733" y="420"/>
                  <a:pt x="99979" y="773"/>
                  <a:pt x="101045" y="1273"/>
                </a:cubicBezTo>
                <a:cubicBezTo>
                  <a:pt x="104764" y="3021"/>
                  <a:pt x="109232" y="7243"/>
                  <a:pt x="110572" y="11931"/>
                </a:cubicBezTo>
                <a:cubicBezTo>
                  <a:pt x="111369" y="14719"/>
                  <a:pt x="110985" y="17351"/>
                  <a:pt x="109429" y="19750"/>
                </a:cubicBezTo>
                <a:cubicBezTo>
                  <a:pt x="107469" y="22776"/>
                  <a:pt x="104270" y="24339"/>
                  <a:pt x="101702" y="25361"/>
                </a:cubicBezTo>
                <a:cubicBezTo>
                  <a:pt x="98754" y="26534"/>
                  <a:pt x="95452" y="27464"/>
                  <a:pt x="91607" y="28204"/>
                </a:cubicBezTo>
                <a:cubicBezTo>
                  <a:pt x="89921" y="28528"/>
                  <a:pt x="88200" y="28811"/>
                  <a:pt x="86532" y="29084"/>
                </a:cubicBezTo>
                <a:cubicBezTo>
                  <a:pt x="79681" y="30207"/>
                  <a:pt x="72597" y="31372"/>
                  <a:pt x="66253" y="35734"/>
                </a:cubicBezTo>
                <a:cubicBezTo>
                  <a:pt x="61721" y="38849"/>
                  <a:pt x="57707" y="43535"/>
                  <a:pt x="54638" y="49289"/>
                </a:cubicBezTo>
                <a:lnTo>
                  <a:pt x="3363" y="49289"/>
                </a:lnTo>
                <a:cubicBezTo>
                  <a:pt x="1730" y="49289"/>
                  <a:pt x="402" y="47585"/>
                  <a:pt x="402" y="45488"/>
                </a:cubicBezTo>
                <a:lnTo>
                  <a:pt x="402" y="27817"/>
                </a:lnTo>
                <a:cubicBezTo>
                  <a:pt x="6956" y="29756"/>
                  <a:pt x="13549" y="31125"/>
                  <a:pt x="20006" y="31888"/>
                </a:cubicBezTo>
                <a:cubicBezTo>
                  <a:pt x="24832" y="32458"/>
                  <a:pt x="29867" y="32744"/>
                  <a:pt x="35067" y="32744"/>
                </a:cubicBezTo>
                <a:cubicBezTo>
                  <a:pt x="39433" y="32744"/>
                  <a:pt x="43915" y="32543"/>
                  <a:pt x="48490" y="32140"/>
                </a:cubicBezTo>
                <a:cubicBezTo>
                  <a:pt x="52725" y="31766"/>
                  <a:pt x="57090" y="31156"/>
                  <a:pt x="61838" y="30276"/>
                </a:cubicBezTo>
                <a:cubicBezTo>
                  <a:pt x="65200" y="29650"/>
                  <a:pt x="69115" y="28700"/>
                  <a:pt x="72658" y="26377"/>
                </a:cubicBezTo>
                <a:cubicBezTo>
                  <a:pt x="76773" y="23677"/>
                  <a:pt x="79509" y="18971"/>
                  <a:pt x="82157" y="14419"/>
                </a:cubicBezTo>
                <a:cubicBezTo>
                  <a:pt x="83207" y="12610"/>
                  <a:pt x="84295" y="10742"/>
                  <a:pt x="85446" y="9038"/>
                </a:cubicBezTo>
                <a:cubicBezTo>
                  <a:pt x="89943" y="2389"/>
                  <a:pt x="94052" y="420"/>
                  <a:pt x="97341" y="420"/>
                </a:cubicBezTo>
                <a:close/>
                <a:moveTo>
                  <a:pt x="97320" y="1"/>
                </a:moveTo>
                <a:cubicBezTo>
                  <a:pt x="92272" y="1"/>
                  <a:pt x="88015" y="4523"/>
                  <a:pt x="85113" y="8813"/>
                </a:cubicBezTo>
                <a:cubicBezTo>
                  <a:pt x="83953" y="10529"/>
                  <a:pt x="82863" y="12404"/>
                  <a:pt x="81808" y="14217"/>
                </a:cubicBezTo>
                <a:cubicBezTo>
                  <a:pt x="79187" y="18729"/>
                  <a:pt x="76473" y="23393"/>
                  <a:pt x="72437" y="26041"/>
                </a:cubicBezTo>
                <a:cubicBezTo>
                  <a:pt x="68955" y="28325"/>
                  <a:pt x="65088" y="29264"/>
                  <a:pt x="61763" y="29881"/>
                </a:cubicBezTo>
                <a:cubicBezTo>
                  <a:pt x="57027" y="30760"/>
                  <a:pt x="52675" y="31369"/>
                  <a:pt x="48454" y="31740"/>
                </a:cubicBezTo>
                <a:cubicBezTo>
                  <a:pt x="43892" y="32141"/>
                  <a:pt x="39422" y="32342"/>
                  <a:pt x="35069" y="32342"/>
                </a:cubicBezTo>
                <a:cubicBezTo>
                  <a:pt x="29883" y="32342"/>
                  <a:pt x="24864" y="32057"/>
                  <a:pt x="20053" y="31489"/>
                </a:cubicBezTo>
                <a:cubicBezTo>
                  <a:pt x="13535" y="30716"/>
                  <a:pt x="6875" y="29326"/>
                  <a:pt x="259" y="27354"/>
                </a:cubicBezTo>
                <a:lnTo>
                  <a:pt x="1" y="27277"/>
                </a:lnTo>
                <a:lnTo>
                  <a:pt x="1" y="45491"/>
                </a:lnTo>
                <a:cubicBezTo>
                  <a:pt x="1" y="47809"/>
                  <a:pt x="1508" y="49694"/>
                  <a:pt x="3363" y="49694"/>
                </a:cubicBezTo>
                <a:lnTo>
                  <a:pt x="54879" y="49694"/>
                </a:lnTo>
                <a:lnTo>
                  <a:pt x="54936" y="49585"/>
                </a:lnTo>
                <a:cubicBezTo>
                  <a:pt x="57983" y="43837"/>
                  <a:pt x="61975" y="39163"/>
                  <a:pt x="66481" y="36064"/>
                </a:cubicBezTo>
                <a:cubicBezTo>
                  <a:pt x="72751" y="31752"/>
                  <a:pt x="79791" y="30597"/>
                  <a:pt x="86599" y="29479"/>
                </a:cubicBezTo>
                <a:cubicBezTo>
                  <a:pt x="88267" y="29206"/>
                  <a:pt x="89993" y="28921"/>
                  <a:pt x="91683" y="28597"/>
                </a:cubicBezTo>
                <a:cubicBezTo>
                  <a:pt x="95554" y="27852"/>
                  <a:pt x="98882" y="26914"/>
                  <a:pt x="101852" y="25732"/>
                </a:cubicBezTo>
                <a:cubicBezTo>
                  <a:pt x="104477" y="24689"/>
                  <a:pt x="107747" y="23089"/>
                  <a:pt x="109769" y="19968"/>
                </a:cubicBezTo>
                <a:cubicBezTo>
                  <a:pt x="111389" y="17466"/>
                  <a:pt x="111791" y="14724"/>
                  <a:pt x="110961" y="11820"/>
                </a:cubicBezTo>
                <a:cubicBezTo>
                  <a:pt x="109585" y="7016"/>
                  <a:pt x="105018" y="2695"/>
                  <a:pt x="101216" y="909"/>
                </a:cubicBezTo>
                <a:cubicBezTo>
                  <a:pt x="99874" y="279"/>
                  <a:pt x="98573" y="1"/>
                  <a:pt x="9732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6" name="Google Shape;406;p15"/>
          <p:cNvSpPr/>
          <p:nvPr/>
        </p:nvSpPr>
        <p:spPr>
          <a:xfrm rot="10800000" flipH="1">
            <a:off x="3690964" y="-3066418"/>
            <a:ext cx="5780608" cy="971572"/>
          </a:xfrm>
          <a:custGeom>
            <a:avLst/>
            <a:gdLst/>
            <a:ahLst/>
            <a:cxnLst/>
            <a:rect l="l" t="t" r="r" b="b"/>
            <a:pathLst>
              <a:path w="108339" h="18209" extrusionOk="0">
                <a:moveTo>
                  <a:pt x="27698" y="402"/>
                </a:moveTo>
                <a:cubicBezTo>
                  <a:pt x="32888" y="402"/>
                  <a:pt x="38022" y="2124"/>
                  <a:pt x="42576" y="3656"/>
                </a:cubicBezTo>
                <a:cubicBezTo>
                  <a:pt x="47416" y="5283"/>
                  <a:pt x="52582" y="6948"/>
                  <a:pt x="57857" y="7844"/>
                </a:cubicBezTo>
                <a:cubicBezTo>
                  <a:pt x="62292" y="8597"/>
                  <a:pt x="66755" y="8977"/>
                  <a:pt x="71177" y="8977"/>
                </a:cubicBezTo>
                <a:cubicBezTo>
                  <a:pt x="72693" y="8977"/>
                  <a:pt x="74204" y="8932"/>
                  <a:pt x="75707" y="8843"/>
                </a:cubicBezTo>
                <a:cubicBezTo>
                  <a:pt x="78578" y="8671"/>
                  <a:pt x="81363" y="8335"/>
                  <a:pt x="83983" y="7841"/>
                </a:cubicBezTo>
                <a:cubicBezTo>
                  <a:pt x="84740" y="7698"/>
                  <a:pt x="85506" y="7531"/>
                  <a:pt x="86246" y="7371"/>
                </a:cubicBezTo>
                <a:cubicBezTo>
                  <a:pt x="87567" y="7085"/>
                  <a:pt x="88932" y="6788"/>
                  <a:pt x="90288" y="6616"/>
                </a:cubicBezTo>
                <a:cubicBezTo>
                  <a:pt x="91569" y="6455"/>
                  <a:pt x="92767" y="6374"/>
                  <a:pt x="93889" y="6374"/>
                </a:cubicBezTo>
                <a:cubicBezTo>
                  <a:pt x="97369" y="6374"/>
                  <a:pt x="100126" y="7157"/>
                  <a:pt x="102405" y="8765"/>
                </a:cubicBezTo>
                <a:cubicBezTo>
                  <a:pt x="104715" y="10399"/>
                  <a:pt x="107752" y="14521"/>
                  <a:pt x="107336" y="17804"/>
                </a:cubicBezTo>
                <a:lnTo>
                  <a:pt x="2840" y="17804"/>
                </a:lnTo>
                <a:cubicBezTo>
                  <a:pt x="2038" y="16930"/>
                  <a:pt x="1495" y="16015"/>
                  <a:pt x="1180" y="15011"/>
                </a:cubicBezTo>
                <a:cubicBezTo>
                  <a:pt x="328" y="12292"/>
                  <a:pt x="1140" y="8835"/>
                  <a:pt x="2950" y="7464"/>
                </a:cubicBezTo>
                <a:cubicBezTo>
                  <a:pt x="4188" y="6527"/>
                  <a:pt x="5746" y="6255"/>
                  <a:pt x="7263" y="6255"/>
                </a:cubicBezTo>
                <a:cubicBezTo>
                  <a:pt x="8508" y="6255"/>
                  <a:pt x="9724" y="6438"/>
                  <a:pt x="10713" y="6586"/>
                </a:cubicBezTo>
                <a:cubicBezTo>
                  <a:pt x="13555" y="7015"/>
                  <a:pt x="16398" y="7815"/>
                  <a:pt x="19148" y="8591"/>
                </a:cubicBezTo>
                <a:cubicBezTo>
                  <a:pt x="20420" y="8950"/>
                  <a:pt x="21733" y="9320"/>
                  <a:pt x="23031" y="9648"/>
                </a:cubicBezTo>
                <a:cubicBezTo>
                  <a:pt x="23892" y="9867"/>
                  <a:pt x="24772" y="10044"/>
                  <a:pt x="25624" y="10217"/>
                </a:cubicBezTo>
                <a:cubicBezTo>
                  <a:pt x="26578" y="10410"/>
                  <a:pt x="27561" y="10610"/>
                  <a:pt x="28520" y="10866"/>
                </a:cubicBezTo>
                <a:cubicBezTo>
                  <a:pt x="29266" y="11066"/>
                  <a:pt x="30023" y="11287"/>
                  <a:pt x="30753" y="11502"/>
                </a:cubicBezTo>
                <a:cubicBezTo>
                  <a:pt x="31592" y="11746"/>
                  <a:pt x="32458" y="12000"/>
                  <a:pt x="33317" y="12223"/>
                </a:cubicBezTo>
                <a:lnTo>
                  <a:pt x="33467" y="12263"/>
                </a:lnTo>
                <a:cubicBezTo>
                  <a:pt x="34991" y="12659"/>
                  <a:pt x="36728" y="13111"/>
                  <a:pt x="38421" y="13111"/>
                </a:cubicBezTo>
                <a:cubicBezTo>
                  <a:pt x="39680" y="13111"/>
                  <a:pt x="40914" y="12861"/>
                  <a:pt x="42017" y="12152"/>
                </a:cubicBezTo>
                <a:cubicBezTo>
                  <a:pt x="42247" y="12003"/>
                  <a:pt x="42254" y="11687"/>
                  <a:pt x="42130" y="11480"/>
                </a:cubicBezTo>
                <a:cubicBezTo>
                  <a:pt x="39927" y="7838"/>
                  <a:pt x="35420" y="7355"/>
                  <a:pt x="32131" y="7002"/>
                </a:cubicBezTo>
                <a:cubicBezTo>
                  <a:pt x="30552" y="6834"/>
                  <a:pt x="28936" y="6794"/>
                  <a:pt x="27373" y="6755"/>
                </a:cubicBezTo>
                <a:cubicBezTo>
                  <a:pt x="24971" y="6694"/>
                  <a:pt x="22485" y="6634"/>
                  <a:pt x="20094" y="6098"/>
                </a:cubicBezTo>
                <a:lnTo>
                  <a:pt x="19861" y="6045"/>
                </a:lnTo>
                <a:cubicBezTo>
                  <a:pt x="19174" y="5899"/>
                  <a:pt x="18323" y="5715"/>
                  <a:pt x="17845" y="5185"/>
                </a:cubicBezTo>
                <a:cubicBezTo>
                  <a:pt x="17683" y="5000"/>
                  <a:pt x="17613" y="4809"/>
                  <a:pt x="17637" y="4599"/>
                </a:cubicBezTo>
                <a:cubicBezTo>
                  <a:pt x="17720" y="3886"/>
                  <a:pt x="18816" y="3119"/>
                  <a:pt x="19284" y="2791"/>
                </a:cubicBezTo>
                <a:lnTo>
                  <a:pt x="19370" y="2730"/>
                </a:lnTo>
                <a:cubicBezTo>
                  <a:pt x="21382" y="1313"/>
                  <a:pt x="23882" y="535"/>
                  <a:pt x="26803" y="420"/>
                </a:cubicBezTo>
                <a:cubicBezTo>
                  <a:pt x="27101" y="408"/>
                  <a:pt x="27399" y="402"/>
                  <a:pt x="27698" y="402"/>
                </a:cubicBezTo>
                <a:close/>
                <a:moveTo>
                  <a:pt x="27716" y="0"/>
                </a:moveTo>
                <a:cubicBezTo>
                  <a:pt x="27408" y="0"/>
                  <a:pt x="27101" y="6"/>
                  <a:pt x="26793" y="18"/>
                </a:cubicBezTo>
                <a:cubicBezTo>
                  <a:pt x="23792" y="137"/>
                  <a:pt x="21220" y="940"/>
                  <a:pt x="19143" y="2401"/>
                </a:cubicBezTo>
                <a:lnTo>
                  <a:pt x="19057" y="2461"/>
                </a:lnTo>
                <a:cubicBezTo>
                  <a:pt x="18500" y="2850"/>
                  <a:pt x="17342" y="3659"/>
                  <a:pt x="17241" y="4552"/>
                </a:cubicBezTo>
                <a:cubicBezTo>
                  <a:pt x="17204" y="4879"/>
                  <a:pt x="17307" y="5183"/>
                  <a:pt x="17550" y="5452"/>
                </a:cubicBezTo>
                <a:cubicBezTo>
                  <a:pt x="18114" y="6081"/>
                  <a:pt x="19037" y="6279"/>
                  <a:pt x="19779" y="6438"/>
                </a:cubicBezTo>
                <a:lnTo>
                  <a:pt x="20009" y="6488"/>
                </a:lnTo>
                <a:cubicBezTo>
                  <a:pt x="22436" y="7034"/>
                  <a:pt x="24942" y="7095"/>
                  <a:pt x="27366" y="7155"/>
                </a:cubicBezTo>
                <a:cubicBezTo>
                  <a:pt x="28920" y="7194"/>
                  <a:pt x="30528" y="7234"/>
                  <a:pt x="32089" y="7401"/>
                </a:cubicBezTo>
                <a:cubicBezTo>
                  <a:pt x="35297" y="7744"/>
                  <a:pt x="39689" y="8215"/>
                  <a:pt x="41788" y="11686"/>
                </a:cubicBezTo>
                <a:cubicBezTo>
                  <a:pt x="41818" y="11736"/>
                  <a:pt x="41813" y="11800"/>
                  <a:pt x="41803" y="11810"/>
                </a:cubicBezTo>
                <a:cubicBezTo>
                  <a:pt x="40777" y="12469"/>
                  <a:pt x="39614" y="12703"/>
                  <a:pt x="38419" y="12703"/>
                </a:cubicBezTo>
                <a:cubicBezTo>
                  <a:pt x="36773" y="12703"/>
                  <a:pt x="35066" y="12260"/>
                  <a:pt x="33571" y="11872"/>
                </a:cubicBezTo>
                <a:lnTo>
                  <a:pt x="33421" y="11832"/>
                </a:lnTo>
                <a:cubicBezTo>
                  <a:pt x="32568" y="11613"/>
                  <a:pt x="31706" y="11359"/>
                  <a:pt x="30871" y="11114"/>
                </a:cubicBezTo>
                <a:cubicBezTo>
                  <a:pt x="30136" y="10900"/>
                  <a:pt x="29377" y="10677"/>
                  <a:pt x="28627" y="10477"/>
                </a:cubicBezTo>
                <a:cubicBezTo>
                  <a:pt x="27659" y="10217"/>
                  <a:pt x="26667" y="10017"/>
                  <a:pt x="25708" y="9823"/>
                </a:cubicBezTo>
                <a:cubicBezTo>
                  <a:pt x="24862" y="9650"/>
                  <a:pt x="23985" y="9473"/>
                  <a:pt x="23133" y="9257"/>
                </a:cubicBezTo>
                <a:cubicBezTo>
                  <a:pt x="21840" y="8930"/>
                  <a:pt x="20529" y="8560"/>
                  <a:pt x="19261" y="8202"/>
                </a:cubicBezTo>
                <a:cubicBezTo>
                  <a:pt x="16498" y="7424"/>
                  <a:pt x="13642" y="6619"/>
                  <a:pt x="10776" y="6188"/>
                </a:cubicBezTo>
                <a:cubicBezTo>
                  <a:pt x="9769" y="6036"/>
                  <a:pt x="8534" y="5850"/>
                  <a:pt x="7263" y="5850"/>
                </a:cubicBezTo>
                <a:cubicBezTo>
                  <a:pt x="5677" y="5850"/>
                  <a:pt x="4036" y="6139"/>
                  <a:pt x="2711" y="7142"/>
                </a:cubicBezTo>
                <a:cubicBezTo>
                  <a:pt x="579" y="8757"/>
                  <a:pt x="1" y="12576"/>
                  <a:pt x="798" y="15131"/>
                </a:cubicBezTo>
                <a:cubicBezTo>
                  <a:pt x="1138" y="16218"/>
                  <a:pt x="1730" y="17203"/>
                  <a:pt x="2606" y="18144"/>
                </a:cubicBezTo>
                <a:lnTo>
                  <a:pt x="2666" y="18209"/>
                </a:lnTo>
                <a:lnTo>
                  <a:pt x="107680" y="18209"/>
                </a:lnTo>
                <a:lnTo>
                  <a:pt x="107713" y="18040"/>
                </a:lnTo>
                <a:cubicBezTo>
                  <a:pt x="108339" y="14231"/>
                  <a:pt x="104720" y="9907"/>
                  <a:pt x="102642" y="8438"/>
                </a:cubicBezTo>
                <a:cubicBezTo>
                  <a:pt x="100295" y="6780"/>
                  <a:pt x="97465" y="5972"/>
                  <a:pt x="93901" y="5972"/>
                </a:cubicBezTo>
                <a:cubicBezTo>
                  <a:pt x="92759" y="5972"/>
                  <a:pt x="91543" y="6055"/>
                  <a:pt x="90243" y="6219"/>
                </a:cubicBezTo>
                <a:cubicBezTo>
                  <a:pt x="88870" y="6392"/>
                  <a:pt x="87495" y="6691"/>
                  <a:pt x="86166" y="6979"/>
                </a:cubicBezTo>
                <a:cubicBezTo>
                  <a:pt x="85428" y="7141"/>
                  <a:pt x="84666" y="7307"/>
                  <a:pt x="83913" y="7448"/>
                </a:cubicBezTo>
                <a:cubicBezTo>
                  <a:pt x="81310" y="7937"/>
                  <a:pt x="78543" y="8272"/>
                  <a:pt x="75687" y="8443"/>
                </a:cubicBezTo>
                <a:cubicBezTo>
                  <a:pt x="74193" y="8531"/>
                  <a:pt x="72692" y="8575"/>
                  <a:pt x="71186" y="8575"/>
                </a:cubicBezTo>
                <a:cubicBezTo>
                  <a:pt x="66784" y="8575"/>
                  <a:pt x="62342" y="8199"/>
                  <a:pt x="57928" y="7448"/>
                </a:cubicBezTo>
                <a:cubicBezTo>
                  <a:pt x="52682" y="6556"/>
                  <a:pt x="47532" y="4898"/>
                  <a:pt x="42708" y="3276"/>
                </a:cubicBezTo>
                <a:cubicBezTo>
                  <a:pt x="38128" y="1734"/>
                  <a:pt x="32975" y="0"/>
                  <a:pt x="2771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7" name="Google Shape;407;p15"/>
          <p:cNvSpPr/>
          <p:nvPr/>
        </p:nvSpPr>
        <p:spPr>
          <a:xfrm rot="10800000" flipH="1">
            <a:off x="6576313" y="-3066457"/>
            <a:ext cx="5797896" cy="2084592"/>
          </a:xfrm>
          <a:custGeom>
            <a:avLst/>
            <a:gdLst/>
            <a:ahLst/>
            <a:cxnLst/>
            <a:rect l="l" t="t" r="r" b="b"/>
            <a:pathLst>
              <a:path w="108663" h="39069" extrusionOk="0">
                <a:moveTo>
                  <a:pt x="46151" y="403"/>
                </a:moveTo>
                <a:cubicBezTo>
                  <a:pt x="46500" y="403"/>
                  <a:pt x="46847" y="405"/>
                  <a:pt x="47194" y="409"/>
                </a:cubicBezTo>
                <a:cubicBezTo>
                  <a:pt x="60555" y="576"/>
                  <a:pt x="71907" y="4288"/>
                  <a:pt x="80932" y="11441"/>
                </a:cubicBezTo>
                <a:cubicBezTo>
                  <a:pt x="84958" y="14633"/>
                  <a:pt x="88903" y="18201"/>
                  <a:pt x="92718" y="21653"/>
                </a:cubicBezTo>
                <a:cubicBezTo>
                  <a:pt x="94523" y="23286"/>
                  <a:pt x="96389" y="24974"/>
                  <a:pt x="98238" y="26600"/>
                </a:cubicBezTo>
                <a:cubicBezTo>
                  <a:pt x="101177" y="29181"/>
                  <a:pt x="104663" y="32202"/>
                  <a:pt x="108257" y="35034"/>
                </a:cubicBezTo>
                <a:cubicBezTo>
                  <a:pt x="108185" y="37046"/>
                  <a:pt x="106877" y="38663"/>
                  <a:pt x="105303" y="38663"/>
                </a:cubicBezTo>
                <a:lnTo>
                  <a:pt x="95006" y="38663"/>
                </a:lnTo>
                <a:cubicBezTo>
                  <a:pt x="94337" y="37862"/>
                  <a:pt x="93741" y="37110"/>
                  <a:pt x="93190" y="36368"/>
                </a:cubicBezTo>
                <a:cubicBezTo>
                  <a:pt x="91738" y="34415"/>
                  <a:pt x="90482" y="32209"/>
                  <a:pt x="89268" y="30076"/>
                </a:cubicBezTo>
                <a:cubicBezTo>
                  <a:pt x="88255" y="28296"/>
                  <a:pt x="87207" y="26455"/>
                  <a:pt x="86046" y="24761"/>
                </a:cubicBezTo>
                <a:cubicBezTo>
                  <a:pt x="84901" y="23090"/>
                  <a:pt x="83654" y="21394"/>
                  <a:pt x="82109" y="20589"/>
                </a:cubicBezTo>
                <a:cubicBezTo>
                  <a:pt x="81766" y="20411"/>
                  <a:pt x="81285" y="20282"/>
                  <a:pt x="80790" y="20282"/>
                </a:cubicBezTo>
                <a:cubicBezTo>
                  <a:pt x="80446" y="20282"/>
                  <a:pt x="80095" y="20344"/>
                  <a:pt x="79779" y="20494"/>
                </a:cubicBezTo>
                <a:cubicBezTo>
                  <a:pt x="79253" y="20744"/>
                  <a:pt x="78909" y="21200"/>
                  <a:pt x="78784" y="21809"/>
                </a:cubicBezTo>
                <a:cubicBezTo>
                  <a:pt x="78479" y="23295"/>
                  <a:pt x="79725" y="24879"/>
                  <a:pt x="80550" y="25925"/>
                </a:cubicBezTo>
                <a:cubicBezTo>
                  <a:pt x="80666" y="26074"/>
                  <a:pt x="80775" y="26210"/>
                  <a:pt x="80868" y="26335"/>
                </a:cubicBezTo>
                <a:cubicBezTo>
                  <a:pt x="81946" y="27764"/>
                  <a:pt x="82835" y="29354"/>
                  <a:pt x="83661" y="31345"/>
                </a:cubicBezTo>
                <a:cubicBezTo>
                  <a:pt x="84287" y="32848"/>
                  <a:pt x="85364" y="35767"/>
                  <a:pt x="85660" y="38663"/>
                </a:cubicBezTo>
                <a:lnTo>
                  <a:pt x="76327" y="38663"/>
                </a:lnTo>
                <a:cubicBezTo>
                  <a:pt x="76685" y="34328"/>
                  <a:pt x="75134" y="29497"/>
                  <a:pt x="72336" y="26295"/>
                </a:cubicBezTo>
                <a:cubicBezTo>
                  <a:pt x="70016" y="23636"/>
                  <a:pt x="66829" y="21619"/>
                  <a:pt x="62597" y="20130"/>
                </a:cubicBezTo>
                <a:cubicBezTo>
                  <a:pt x="58968" y="18853"/>
                  <a:pt x="54987" y="18071"/>
                  <a:pt x="50066" y="17668"/>
                </a:cubicBezTo>
                <a:cubicBezTo>
                  <a:pt x="47919" y="17494"/>
                  <a:pt x="45723" y="17407"/>
                  <a:pt x="43437" y="17407"/>
                </a:cubicBezTo>
                <a:cubicBezTo>
                  <a:pt x="41731" y="17407"/>
                  <a:pt x="39974" y="17455"/>
                  <a:pt x="38150" y="17552"/>
                </a:cubicBezTo>
                <a:cubicBezTo>
                  <a:pt x="34341" y="17757"/>
                  <a:pt x="31394" y="18197"/>
                  <a:pt x="28604" y="18985"/>
                </a:cubicBezTo>
                <a:cubicBezTo>
                  <a:pt x="27525" y="19288"/>
                  <a:pt x="26448" y="19608"/>
                  <a:pt x="25369" y="19927"/>
                </a:cubicBezTo>
                <a:cubicBezTo>
                  <a:pt x="21997" y="20924"/>
                  <a:pt x="18511" y="21956"/>
                  <a:pt x="15020" y="22506"/>
                </a:cubicBezTo>
                <a:cubicBezTo>
                  <a:pt x="13538" y="22740"/>
                  <a:pt x="11993" y="22922"/>
                  <a:pt x="10477" y="22922"/>
                </a:cubicBezTo>
                <a:cubicBezTo>
                  <a:pt x="7660" y="22922"/>
                  <a:pt x="4942" y="22294"/>
                  <a:pt x="2908" y="20201"/>
                </a:cubicBezTo>
                <a:cubicBezTo>
                  <a:pt x="2318" y="19594"/>
                  <a:pt x="445" y="17417"/>
                  <a:pt x="1110" y="14892"/>
                </a:cubicBezTo>
                <a:cubicBezTo>
                  <a:pt x="1609" y="13004"/>
                  <a:pt x="3139" y="11676"/>
                  <a:pt x="4417" y="10728"/>
                </a:cubicBezTo>
                <a:cubicBezTo>
                  <a:pt x="7502" y="8442"/>
                  <a:pt x="11094" y="7120"/>
                  <a:pt x="14506" y="5962"/>
                </a:cubicBezTo>
                <a:cubicBezTo>
                  <a:pt x="25380" y="2272"/>
                  <a:pt x="36012" y="403"/>
                  <a:pt x="46151" y="403"/>
                </a:cubicBezTo>
                <a:close/>
                <a:moveTo>
                  <a:pt x="46184" y="0"/>
                </a:moveTo>
                <a:cubicBezTo>
                  <a:pt x="35995" y="0"/>
                  <a:pt x="25302" y="1873"/>
                  <a:pt x="14376" y="5582"/>
                </a:cubicBezTo>
                <a:cubicBezTo>
                  <a:pt x="10932" y="6749"/>
                  <a:pt x="7309" y="8083"/>
                  <a:pt x="4175" y="10405"/>
                </a:cubicBezTo>
                <a:cubicBezTo>
                  <a:pt x="2845" y="11391"/>
                  <a:pt x="1250" y="12780"/>
                  <a:pt x="720" y="14790"/>
                </a:cubicBezTo>
                <a:cubicBezTo>
                  <a:pt x="0" y="17521"/>
                  <a:pt x="1992" y="19837"/>
                  <a:pt x="2618" y="20484"/>
                </a:cubicBezTo>
                <a:cubicBezTo>
                  <a:pt x="4745" y="22672"/>
                  <a:pt x="7559" y="23326"/>
                  <a:pt x="10464" y="23326"/>
                </a:cubicBezTo>
                <a:cubicBezTo>
                  <a:pt x="12008" y="23326"/>
                  <a:pt x="13578" y="23141"/>
                  <a:pt x="15083" y="22903"/>
                </a:cubicBezTo>
                <a:cubicBezTo>
                  <a:pt x="18599" y="22350"/>
                  <a:pt x="22098" y="21314"/>
                  <a:pt x="25483" y="20314"/>
                </a:cubicBezTo>
                <a:cubicBezTo>
                  <a:pt x="26558" y="19996"/>
                  <a:pt x="27635" y="19678"/>
                  <a:pt x="28713" y="19374"/>
                </a:cubicBezTo>
                <a:cubicBezTo>
                  <a:pt x="31476" y="18595"/>
                  <a:pt x="34392" y="18158"/>
                  <a:pt x="38171" y="17957"/>
                </a:cubicBezTo>
                <a:cubicBezTo>
                  <a:pt x="39992" y="17859"/>
                  <a:pt x="41744" y="17811"/>
                  <a:pt x="43446" y="17811"/>
                </a:cubicBezTo>
                <a:cubicBezTo>
                  <a:pt x="45718" y="17811"/>
                  <a:pt x="47900" y="17898"/>
                  <a:pt x="50034" y="18072"/>
                </a:cubicBezTo>
                <a:cubicBezTo>
                  <a:pt x="54919" y="18471"/>
                  <a:pt x="58869" y="19245"/>
                  <a:pt x="62464" y="20513"/>
                </a:cubicBezTo>
                <a:cubicBezTo>
                  <a:pt x="66629" y="21980"/>
                  <a:pt x="69761" y="23959"/>
                  <a:pt x="72035" y="26564"/>
                </a:cubicBezTo>
                <a:cubicBezTo>
                  <a:pt x="74808" y="29740"/>
                  <a:pt x="76328" y="34562"/>
                  <a:pt x="75907" y="38847"/>
                </a:cubicBezTo>
                <a:lnTo>
                  <a:pt x="75885" y="39069"/>
                </a:lnTo>
                <a:lnTo>
                  <a:pt x="86103" y="39069"/>
                </a:lnTo>
                <a:lnTo>
                  <a:pt x="86083" y="38849"/>
                </a:lnTo>
                <a:cubicBezTo>
                  <a:pt x="85816" y="35827"/>
                  <a:pt x="84685" y="32755"/>
                  <a:pt x="84035" y="31193"/>
                </a:cubicBezTo>
                <a:cubicBezTo>
                  <a:pt x="83194" y="29170"/>
                  <a:pt x="82289" y="27550"/>
                  <a:pt x="81192" y="26094"/>
                </a:cubicBezTo>
                <a:cubicBezTo>
                  <a:pt x="81095" y="25968"/>
                  <a:pt x="80986" y="25829"/>
                  <a:pt x="80868" y="25679"/>
                </a:cubicBezTo>
                <a:cubicBezTo>
                  <a:pt x="80089" y="24692"/>
                  <a:pt x="78913" y="23196"/>
                  <a:pt x="79180" y="21893"/>
                </a:cubicBezTo>
                <a:cubicBezTo>
                  <a:pt x="79280" y="21406"/>
                  <a:pt x="79542" y="21057"/>
                  <a:pt x="79953" y="20860"/>
                </a:cubicBezTo>
                <a:cubicBezTo>
                  <a:pt x="80215" y="20736"/>
                  <a:pt x="80506" y="20684"/>
                  <a:pt x="80793" y="20684"/>
                </a:cubicBezTo>
                <a:cubicBezTo>
                  <a:pt x="81216" y="20684"/>
                  <a:pt x="81630" y="20796"/>
                  <a:pt x="81925" y="20950"/>
                </a:cubicBezTo>
                <a:cubicBezTo>
                  <a:pt x="83388" y="21710"/>
                  <a:pt x="84600" y="23365"/>
                  <a:pt x="85716" y="24991"/>
                </a:cubicBezTo>
                <a:cubicBezTo>
                  <a:pt x="86867" y="26672"/>
                  <a:pt x="87910" y="28506"/>
                  <a:pt x="88919" y="30277"/>
                </a:cubicBezTo>
                <a:cubicBezTo>
                  <a:pt x="90139" y="32421"/>
                  <a:pt x="91401" y="34638"/>
                  <a:pt x="92868" y="36611"/>
                </a:cubicBezTo>
                <a:cubicBezTo>
                  <a:pt x="93440" y="37380"/>
                  <a:pt x="94059" y="38160"/>
                  <a:pt x="94759" y="38996"/>
                </a:cubicBezTo>
                <a:lnTo>
                  <a:pt x="94819" y="39068"/>
                </a:lnTo>
                <a:lnTo>
                  <a:pt x="105303" y="39068"/>
                </a:lnTo>
                <a:cubicBezTo>
                  <a:pt x="107121" y="39068"/>
                  <a:pt x="108627" y="37217"/>
                  <a:pt x="108661" y="34947"/>
                </a:cubicBezTo>
                <a:lnTo>
                  <a:pt x="108663" y="34847"/>
                </a:lnTo>
                <a:lnTo>
                  <a:pt x="108584" y="34784"/>
                </a:lnTo>
                <a:cubicBezTo>
                  <a:pt x="104971" y="31939"/>
                  <a:pt x="101460" y="28897"/>
                  <a:pt x="98502" y="26300"/>
                </a:cubicBezTo>
                <a:cubicBezTo>
                  <a:pt x="96655" y="24675"/>
                  <a:pt x="94790" y="22989"/>
                  <a:pt x="92987" y="21357"/>
                </a:cubicBezTo>
                <a:cubicBezTo>
                  <a:pt x="89168" y="17899"/>
                  <a:pt x="85217" y="14326"/>
                  <a:pt x="81181" y="11127"/>
                </a:cubicBezTo>
                <a:cubicBezTo>
                  <a:pt x="72085" y="3918"/>
                  <a:pt x="60650" y="176"/>
                  <a:pt x="47197" y="6"/>
                </a:cubicBezTo>
                <a:cubicBezTo>
                  <a:pt x="46860" y="2"/>
                  <a:pt x="46522" y="0"/>
                  <a:pt x="4618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8" name="Google Shape;408;p15"/>
          <p:cNvSpPr/>
          <p:nvPr/>
        </p:nvSpPr>
        <p:spPr>
          <a:xfrm rot="10800000" flipH="1">
            <a:off x="6753356" y="5961719"/>
            <a:ext cx="5807553" cy="1076992"/>
          </a:xfrm>
          <a:custGeom>
            <a:avLst/>
            <a:gdLst/>
            <a:ahLst/>
            <a:cxnLst/>
            <a:rect l="l" t="t" r="r" b="b"/>
            <a:pathLst>
              <a:path w="108844" h="28164" extrusionOk="0">
                <a:moveTo>
                  <a:pt x="105484" y="409"/>
                </a:moveTo>
                <a:cubicBezTo>
                  <a:pt x="107116" y="409"/>
                  <a:pt x="108443" y="2114"/>
                  <a:pt x="108443" y="4208"/>
                </a:cubicBezTo>
                <a:lnTo>
                  <a:pt x="108443" y="9441"/>
                </a:lnTo>
                <a:cubicBezTo>
                  <a:pt x="107791" y="9431"/>
                  <a:pt x="107138" y="9426"/>
                  <a:pt x="106485" y="9426"/>
                </a:cubicBezTo>
                <a:cubicBezTo>
                  <a:pt x="96929" y="9426"/>
                  <a:pt x="87281" y="10461"/>
                  <a:pt x="77432" y="11618"/>
                </a:cubicBezTo>
                <a:lnTo>
                  <a:pt x="74438" y="11967"/>
                </a:lnTo>
                <a:cubicBezTo>
                  <a:pt x="68077" y="12707"/>
                  <a:pt x="61497" y="13471"/>
                  <a:pt x="55052" y="14524"/>
                </a:cubicBezTo>
                <a:cubicBezTo>
                  <a:pt x="50937" y="15196"/>
                  <a:pt x="47239" y="15919"/>
                  <a:pt x="43750" y="16739"/>
                </a:cubicBezTo>
                <a:cubicBezTo>
                  <a:pt x="39671" y="17698"/>
                  <a:pt x="36280" y="18535"/>
                  <a:pt x="32894" y="19868"/>
                </a:cubicBezTo>
                <a:cubicBezTo>
                  <a:pt x="30642" y="20754"/>
                  <a:pt x="28443" y="21986"/>
                  <a:pt x="26315" y="23179"/>
                </a:cubicBezTo>
                <a:cubicBezTo>
                  <a:pt x="22603" y="25262"/>
                  <a:pt x="18761" y="27414"/>
                  <a:pt x="14582" y="27728"/>
                </a:cubicBezTo>
                <a:cubicBezTo>
                  <a:pt x="14284" y="27750"/>
                  <a:pt x="13983" y="27761"/>
                  <a:pt x="13680" y="27761"/>
                </a:cubicBezTo>
                <a:cubicBezTo>
                  <a:pt x="8600" y="27761"/>
                  <a:pt x="3011" y="24606"/>
                  <a:pt x="1265" y="17265"/>
                </a:cubicBezTo>
                <a:cubicBezTo>
                  <a:pt x="424" y="13728"/>
                  <a:pt x="774" y="10998"/>
                  <a:pt x="2304" y="9148"/>
                </a:cubicBezTo>
                <a:cubicBezTo>
                  <a:pt x="3847" y="7282"/>
                  <a:pt x="6123" y="6467"/>
                  <a:pt x="8144" y="5916"/>
                </a:cubicBezTo>
                <a:cubicBezTo>
                  <a:pt x="14663" y="4135"/>
                  <a:pt x="21503" y="4060"/>
                  <a:pt x="27536" y="3991"/>
                </a:cubicBezTo>
                <a:lnTo>
                  <a:pt x="28284" y="3982"/>
                </a:lnTo>
                <a:cubicBezTo>
                  <a:pt x="35338" y="3908"/>
                  <a:pt x="42635" y="3830"/>
                  <a:pt x="49562" y="1411"/>
                </a:cubicBezTo>
                <a:cubicBezTo>
                  <a:pt x="50530" y="1072"/>
                  <a:pt x="51303" y="753"/>
                  <a:pt x="51989" y="409"/>
                </a:cubicBezTo>
                <a:lnTo>
                  <a:pt x="51989" y="410"/>
                </a:lnTo>
                <a:lnTo>
                  <a:pt x="77472" y="410"/>
                </a:lnTo>
                <a:cubicBezTo>
                  <a:pt x="75657" y="1022"/>
                  <a:pt x="73845" y="1526"/>
                  <a:pt x="72138" y="1986"/>
                </a:cubicBezTo>
                <a:cubicBezTo>
                  <a:pt x="71479" y="2162"/>
                  <a:pt x="70816" y="2334"/>
                  <a:pt x="70156" y="2505"/>
                </a:cubicBezTo>
                <a:cubicBezTo>
                  <a:pt x="68329" y="2977"/>
                  <a:pt x="66440" y="3467"/>
                  <a:pt x="64605" y="4082"/>
                </a:cubicBezTo>
                <a:cubicBezTo>
                  <a:pt x="61004" y="5291"/>
                  <a:pt x="57124" y="6040"/>
                  <a:pt x="52740" y="6369"/>
                </a:cubicBezTo>
                <a:cubicBezTo>
                  <a:pt x="49638" y="6602"/>
                  <a:pt x="46418" y="6602"/>
                  <a:pt x="43304" y="6603"/>
                </a:cubicBezTo>
                <a:cubicBezTo>
                  <a:pt x="34965" y="6606"/>
                  <a:pt x="26344" y="6609"/>
                  <a:pt x="18528" y="10955"/>
                </a:cubicBezTo>
                <a:cubicBezTo>
                  <a:pt x="14223" y="13350"/>
                  <a:pt x="12644" y="15910"/>
                  <a:pt x="13835" y="18561"/>
                </a:cubicBezTo>
                <a:cubicBezTo>
                  <a:pt x="14838" y="20791"/>
                  <a:pt x="17057" y="22107"/>
                  <a:pt x="18813" y="22421"/>
                </a:cubicBezTo>
                <a:cubicBezTo>
                  <a:pt x="19239" y="22498"/>
                  <a:pt x="19668" y="22533"/>
                  <a:pt x="20097" y="22533"/>
                </a:cubicBezTo>
                <a:cubicBezTo>
                  <a:pt x="22307" y="22533"/>
                  <a:pt x="24513" y="21604"/>
                  <a:pt x="26433" y="20647"/>
                </a:cubicBezTo>
                <a:cubicBezTo>
                  <a:pt x="27444" y="20142"/>
                  <a:pt x="28451" y="19561"/>
                  <a:pt x="29427" y="18998"/>
                </a:cubicBezTo>
                <a:cubicBezTo>
                  <a:pt x="30955" y="18116"/>
                  <a:pt x="32534" y="17203"/>
                  <a:pt x="34157" y="16576"/>
                </a:cubicBezTo>
                <a:cubicBezTo>
                  <a:pt x="37956" y="15106"/>
                  <a:pt x="41874" y="14247"/>
                  <a:pt x="44864" y="13661"/>
                </a:cubicBezTo>
                <a:cubicBezTo>
                  <a:pt x="49244" y="12804"/>
                  <a:pt x="53720" y="12190"/>
                  <a:pt x="58050" y="11597"/>
                </a:cubicBezTo>
                <a:cubicBezTo>
                  <a:pt x="61146" y="11172"/>
                  <a:pt x="64344" y="10734"/>
                  <a:pt x="67486" y="10209"/>
                </a:cubicBezTo>
                <a:cubicBezTo>
                  <a:pt x="71305" y="9572"/>
                  <a:pt x="74827" y="8898"/>
                  <a:pt x="78252" y="8150"/>
                </a:cubicBezTo>
                <a:cubicBezTo>
                  <a:pt x="80759" y="7602"/>
                  <a:pt x="84017" y="6743"/>
                  <a:pt x="86995" y="4937"/>
                </a:cubicBezTo>
                <a:cubicBezTo>
                  <a:pt x="88677" y="3915"/>
                  <a:pt x="90044" y="2435"/>
                  <a:pt x="91173" y="409"/>
                </a:cubicBezTo>
                <a:close/>
                <a:moveTo>
                  <a:pt x="90934" y="0"/>
                </a:moveTo>
                <a:lnTo>
                  <a:pt x="90877" y="105"/>
                </a:lnTo>
                <a:cubicBezTo>
                  <a:pt x="89755" y="2148"/>
                  <a:pt x="88458" y="3572"/>
                  <a:pt x="86786" y="4587"/>
                </a:cubicBezTo>
                <a:cubicBezTo>
                  <a:pt x="83860" y="6361"/>
                  <a:pt x="80642" y="7209"/>
                  <a:pt x="78166" y="7749"/>
                </a:cubicBezTo>
                <a:cubicBezTo>
                  <a:pt x="74747" y="8496"/>
                  <a:pt x="71232" y="9168"/>
                  <a:pt x="67420" y="9804"/>
                </a:cubicBezTo>
                <a:cubicBezTo>
                  <a:pt x="64284" y="10326"/>
                  <a:pt x="61086" y="10767"/>
                  <a:pt x="57994" y="11189"/>
                </a:cubicBezTo>
                <a:cubicBezTo>
                  <a:pt x="53660" y="11784"/>
                  <a:pt x="49177" y="12398"/>
                  <a:pt x="44787" y="13257"/>
                </a:cubicBezTo>
                <a:cubicBezTo>
                  <a:pt x="41781" y="13846"/>
                  <a:pt x="37840" y="14712"/>
                  <a:pt x="34011" y="16192"/>
                </a:cubicBezTo>
                <a:cubicBezTo>
                  <a:pt x="32361" y="16832"/>
                  <a:pt x="30768" y="17751"/>
                  <a:pt x="29227" y="18641"/>
                </a:cubicBezTo>
                <a:cubicBezTo>
                  <a:pt x="28257" y="19199"/>
                  <a:pt x="27256" y="19778"/>
                  <a:pt x="26252" y="20278"/>
                </a:cubicBezTo>
                <a:cubicBezTo>
                  <a:pt x="24377" y="21213"/>
                  <a:pt x="22228" y="22123"/>
                  <a:pt x="20096" y="22123"/>
                </a:cubicBezTo>
                <a:cubicBezTo>
                  <a:pt x="19691" y="22123"/>
                  <a:pt x="19286" y="22090"/>
                  <a:pt x="18884" y="22019"/>
                </a:cubicBezTo>
                <a:cubicBezTo>
                  <a:pt x="17234" y="21723"/>
                  <a:pt x="15146" y="20485"/>
                  <a:pt x="14203" y="18389"/>
                </a:cubicBezTo>
                <a:cubicBezTo>
                  <a:pt x="13112" y="15962"/>
                  <a:pt x="14633" y="13577"/>
                  <a:pt x="18725" y="11302"/>
                </a:cubicBezTo>
                <a:cubicBezTo>
                  <a:pt x="26450" y="7006"/>
                  <a:pt x="35017" y="7004"/>
                  <a:pt x="43304" y="7002"/>
                </a:cubicBezTo>
                <a:cubicBezTo>
                  <a:pt x="46426" y="7002"/>
                  <a:pt x="49654" y="6999"/>
                  <a:pt x="52770" y="6766"/>
                </a:cubicBezTo>
                <a:cubicBezTo>
                  <a:pt x="57188" y="6433"/>
                  <a:pt x="61100" y="5680"/>
                  <a:pt x="64734" y="4460"/>
                </a:cubicBezTo>
                <a:cubicBezTo>
                  <a:pt x="66555" y="3847"/>
                  <a:pt x="68437" y="3359"/>
                  <a:pt x="70258" y="2889"/>
                </a:cubicBezTo>
                <a:cubicBezTo>
                  <a:pt x="70921" y="2718"/>
                  <a:pt x="71583" y="2546"/>
                  <a:pt x="72244" y="2369"/>
                </a:cubicBezTo>
                <a:cubicBezTo>
                  <a:pt x="74310" y="1815"/>
                  <a:pt x="76526" y="1191"/>
                  <a:pt x="78725" y="393"/>
                </a:cubicBezTo>
                <a:lnTo>
                  <a:pt x="79801" y="3"/>
                </a:lnTo>
                <a:lnTo>
                  <a:pt x="51891" y="3"/>
                </a:lnTo>
                <a:lnTo>
                  <a:pt x="51849" y="25"/>
                </a:lnTo>
                <a:cubicBezTo>
                  <a:pt x="51168" y="369"/>
                  <a:pt x="50398" y="688"/>
                  <a:pt x="49430" y="1026"/>
                </a:cubicBezTo>
                <a:cubicBezTo>
                  <a:pt x="42565" y="3424"/>
                  <a:pt x="35301" y="3502"/>
                  <a:pt x="28279" y="3577"/>
                </a:cubicBezTo>
                <a:lnTo>
                  <a:pt x="27530" y="3587"/>
                </a:lnTo>
                <a:cubicBezTo>
                  <a:pt x="21472" y="3654"/>
                  <a:pt x="14606" y="3731"/>
                  <a:pt x="8035" y="5524"/>
                </a:cubicBezTo>
                <a:cubicBezTo>
                  <a:pt x="5955" y="6091"/>
                  <a:pt x="3608" y="6937"/>
                  <a:pt x="1994" y="8889"/>
                </a:cubicBezTo>
                <a:cubicBezTo>
                  <a:pt x="378" y="10842"/>
                  <a:pt x="1" y="13691"/>
                  <a:pt x="872" y="17356"/>
                </a:cubicBezTo>
                <a:cubicBezTo>
                  <a:pt x="2415" y="23842"/>
                  <a:pt x="7591" y="28164"/>
                  <a:pt x="13647" y="28164"/>
                </a:cubicBezTo>
                <a:cubicBezTo>
                  <a:pt x="13966" y="28164"/>
                  <a:pt x="14287" y="28154"/>
                  <a:pt x="14609" y="28121"/>
                </a:cubicBezTo>
                <a:cubicBezTo>
                  <a:pt x="18878" y="27800"/>
                  <a:pt x="22758" y="25623"/>
                  <a:pt x="26511" y="23520"/>
                </a:cubicBezTo>
                <a:cubicBezTo>
                  <a:pt x="28626" y="22334"/>
                  <a:pt x="30812" y="21108"/>
                  <a:pt x="33038" y="20233"/>
                </a:cubicBezTo>
                <a:cubicBezTo>
                  <a:pt x="36400" y="18911"/>
                  <a:pt x="39775" y="18075"/>
                  <a:pt x="43838" y="17121"/>
                </a:cubicBezTo>
                <a:cubicBezTo>
                  <a:pt x="47319" y="16305"/>
                  <a:pt x="51008" y="15582"/>
                  <a:pt x="55113" y="14912"/>
                </a:cubicBezTo>
                <a:cubicBezTo>
                  <a:pt x="61550" y="13861"/>
                  <a:pt x="68126" y="13097"/>
                  <a:pt x="74484" y="12357"/>
                </a:cubicBezTo>
                <a:lnTo>
                  <a:pt x="77477" y="12010"/>
                </a:lnTo>
                <a:cubicBezTo>
                  <a:pt x="87323" y="10854"/>
                  <a:pt x="96973" y="9822"/>
                  <a:pt x="106514" y="9822"/>
                </a:cubicBezTo>
                <a:cubicBezTo>
                  <a:pt x="107222" y="9822"/>
                  <a:pt x="107930" y="9827"/>
                  <a:pt x="108637" y="9839"/>
                </a:cubicBezTo>
                <a:lnTo>
                  <a:pt x="108843" y="9842"/>
                </a:lnTo>
                <a:lnTo>
                  <a:pt x="108843" y="4203"/>
                </a:lnTo>
                <a:cubicBezTo>
                  <a:pt x="108843" y="1884"/>
                  <a:pt x="107336" y="0"/>
                  <a:pt x="1054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09" name="Google Shape;409;p15"/>
          <p:cNvSpPr/>
          <p:nvPr/>
        </p:nvSpPr>
        <p:spPr>
          <a:xfrm>
            <a:off x="1891133" y="483667"/>
            <a:ext cx="85520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10" name="Google Shape;410;p15"/>
          <p:cNvSpPr/>
          <p:nvPr/>
        </p:nvSpPr>
        <p:spPr>
          <a:xfrm>
            <a:off x="1748867" y="362167"/>
            <a:ext cx="85520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11" name="Google Shape;411;p15"/>
          <p:cNvSpPr txBox="1">
            <a:spLocks noGrp="1"/>
          </p:cNvSpPr>
          <p:nvPr>
            <p:ph type="title"/>
          </p:nvPr>
        </p:nvSpPr>
        <p:spPr>
          <a:xfrm>
            <a:off x="3396000" y="1839367"/>
            <a:ext cx="3424400" cy="28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412" name="Google Shape;412;p15"/>
          <p:cNvSpPr txBox="1">
            <a:spLocks noGrp="1"/>
          </p:cNvSpPr>
          <p:nvPr>
            <p:ph type="subTitle" idx="1"/>
          </p:nvPr>
        </p:nvSpPr>
        <p:spPr>
          <a:xfrm>
            <a:off x="3648051" y="4414633"/>
            <a:ext cx="3172400" cy="8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3" name="Google Shape;413;p15"/>
          <p:cNvSpPr txBox="1">
            <a:spLocks noGrp="1"/>
          </p:cNvSpPr>
          <p:nvPr>
            <p:ph type="title" idx="2" hasCustomPrompt="1"/>
          </p:nvPr>
        </p:nvSpPr>
        <p:spPr>
          <a:xfrm>
            <a:off x="7349984" y="2613433"/>
            <a:ext cx="1446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rPr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8765358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6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16"/>
          <p:cNvGrpSpPr/>
          <p:nvPr/>
        </p:nvGrpSpPr>
        <p:grpSpPr>
          <a:xfrm>
            <a:off x="-129685" y="-148283"/>
            <a:ext cx="12690592" cy="10316157"/>
            <a:chOff x="-97264" y="-111212"/>
            <a:chExt cx="9517944" cy="7737118"/>
          </a:xfrm>
        </p:grpSpPr>
        <p:sp>
          <p:nvSpPr>
            <p:cNvPr id="416" name="Google Shape;416;p16"/>
            <p:cNvSpPr/>
            <p:nvPr/>
          </p:nvSpPr>
          <p:spPr>
            <a:xfrm rot="10800000" flipH="1">
              <a:off x="-89101" y="6162298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7" name="Google Shape;417;p16"/>
            <p:cNvSpPr/>
            <p:nvPr/>
          </p:nvSpPr>
          <p:spPr>
            <a:xfrm rot="10800000" flipH="1">
              <a:off x="-89221" y="4243086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8" name="Google Shape;418;p16"/>
            <p:cNvSpPr/>
            <p:nvPr/>
          </p:nvSpPr>
          <p:spPr>
            <a:xfrm rot="10800000" flipH="1">
              <a:off x="-89101" y="4643126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9" name="Google Shape;419;p16"/>
            <p:cNvSpPr/>
            <p:nvPr/>
          </p:nvSpPr>
          <p:spPr>
            <a:xfrm rot="10800000" flipH="1">
              <a:off x="-89101" y="3286257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0" name="Google Shape;420;p16"/>
            <p:cNvSpPr/>
            <p:nvPr/>
          </p:nvSpPr>
          <p:spPr>
            <a:xfrm rot="10800000" flipH="1">
              <a:off x="-88861" y="2867214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1" name="Google Shape;421;p16"/>
            <p:cNvSpPr/>
            <p:nvPr/>
          </p:nvSpPr>
          <p:spPr>
            <a:xfrm rot="10800000" flipH="1">
              <a:off x="-89101" y="1457331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2" name="Google Shape;422;p16"/>
            <p:cNvSpPr/>
            <p:nvPr/>
          </p:nvSpPr>
          <p:spPr>
            <a:xfrm rot="10800000" flipH="1">
              <a:off x="-89101" y="1339902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3" name="Google Shape;423;p16"/>
            <p:cNvSpPr/>
            <p:nvPr/>
          </p:nvSpPr>
          <p:spPr>
            <a:xfrm rot="10800000" flipH="1">
              <a:off x="4312517" y="466828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4" name="Google Shape;424;p16"/>
            <p:cNvSpPr/>
            <p:nvPr/>
          </p:nvSpPr>
          <p:spPr>
            <a:xfrm rot="10800000" flipH="1">
              <a:off x="-89101" y="-110955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5" name="Google Shape;425;p16"/>
            <p:cNvSpPr/>
            <p:nvPr/>
          </p:nvSpPr>
          <p:spPr>
            <a:xfrm rot="10800000" flipH="1">
              <a:off x="2774626" y="-110972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6" name="Google Shape;426;p16"/>
            <p:cNvSpPr/>
            <p:nvPr/>
          </p:nvSpPr>
          <p:spPr>
            <a:xfrm rot="10800000" flipH="1">
              <a:off x="8048796" y="-111212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7" name="Google Shape;427;p16"/>
            <p:cNvSpPr/>
            <p:nvPr/>
          </p:nvSpPr>
          <p:spPr>
            <a:xfrm rot="10800000" flipH="1">
              <a:off x="4946282" y="-11104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8" name="Google Shape;428;p16"/>
            <p:cNvSpPr/>
            <p:nvPr/>
          </p:nvSpPr>
          <p:spPr>
            <a:xfrm rot="10800000" flipH="1">
              <a:off x="5076700" y="6675805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9" name="Google Shape;429;p16"/>
            <p:cNvSpPr/>
            <p:nvPr/>
          </p:nvSpPr>
          <p:spPr>
            <a:xfrm rot="10800000" flipH="1">
              <a:off x="-97224" y="6218723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430" name="Google Shape;430;p16"/>
            <p:cNvGrpSpPr/>
            <p:nvPr/>
          </p:nvGrpSpPr>
          <p:grpSpPr>
            <a:xfrm>
              <a:off x="-97224" y="5478166"/>
              <a:ext cx="9377821" cy="2147740"/>
              <a:chOff x="-97224" y="3080778"/>
              <a:chExt cx="9377821" cy="2147740"/>
            </a:xfrm>
          </p:grpSpPr>
          <p:sp>
            <p:nvSpPr>
              <p:cNvPr id="431" name="Google Shape;431;p16"/>
              <p:cNvSpPr/>
              <p:nvPr/>
            </p:nvSpPr>
            <p:spPr>
              <a:xfrm rot="10800000" flipH="1">
                <a:off x="-89101" y="30807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432" name="Google Shape;432;p16"/>
              <p:cNvSpPr/>
              <p:nvPr/>
            </p:nvSpPr>
            <p:spPr>
              <a:xfrm rot="10800000" flipH="1">
                <a:off x="-97224" y="31378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433" name="Google Shape;433;p16"/>
            <p:cNvSpPr/>
            <p:nvPr/>
          </p:nvSpPr>
          <p:spPr>
            <a:xfrm rot="10800000" flipH="1">
              <a:off x="-97224" y="4299431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4" name="Google Shape;434;p16"/>
            <p:cNvSpPr/>
            <p:nvPr/>
          </p:nvSpPr>
          <p:spPr>
            <a:xfrm rot="10800000" flipH="1">
              <a:off x="-97184" y="4699471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5" name="Google Shape;435;p16"/>
            <p:cNvSpPr/>
            <p:nvPr/>
          </p:nvSpPr>
          <p:spPr>
            <a:xfrm rot="10800000" flipH="1">
              <a:off x="-97104" y="3339961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6" name="Google Shape;436;p16"/>
            <p:cNvSpPr/>
            <p:nvPr/>
          </p:nvSpPr>
          <p:spPr>
            <a:xfrm rot="10800000" flipH="1">
              <a:off x="-97264" y="2923520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7" name="Google Shape;437;p16"/>
            <p:cNvSpPr/>
            <p:nvPr/>
          </p:nvSpPr>
          <p:spPr>
            <a:xfrm rot="10800000" flipH="1">
              <a:off x="-97184" y="1396488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8" name="Google Shape;438;p16"/>
            <p:cNvSpPr/>
            <p:nvPr/>
          </p:nvSpPr>
          <p:spPr>
            <a:xfrm rot="10800000" flipH="1">
              <a:off x="4303273" y="495842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9" name="Google Shape;439;p16"/>
            <p:cNvSpPr/>
            <p:nvPr/>
          </p:nvSpPr>
          <p:spPr>
            <a:xfrm rot="10800000" flipH="1">
              <a:off x="-97184" y="-54810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0" name="Google Shape;440;p16"/>
            <p:cNvSpPr/>
            <p:nvPr/>
          </p:nvSpPr>
          <p:spPr>
            <a:xfrm rot="10800000" flipH="1">
              <a:off x="2768223" y="-54827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1" name="Google Shape;441;p16"/>
            <p:cNvSpPr/>
            <p:nvPr/>
          </p:nvSpPr>
          <p:spPr>
            <a:xfrm rot="10800000" flipH="1">
              <a:off x="4932235" y="-54856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2" name="Google Shape;442;p16"/>
            <p:cNvSpPr/>
            <p:nvPr/>
          </p:nvSpPr>
          <p:spPr>
            <a:xfrm rot="10800000" flipH="1">
              <a:off x="5065015" y="6716277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443" name="Google Shape;443;p16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44" name="Google Shape;444;p16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45" name="Google Shape;445;p16"/>
          <p:cNvSpPr txBox="1">
            <a:spLocks noGrp="1"/>
          </p:cNvSpPr>
          <p:nvPr>
            <p:ph type="title"/>
          </p:nvPr>
        </p:nvSpPr>
        <p:spPr>
          <a:xfrm>
            <a:off x="959984" y="23549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46" name="Google Shape;446;p16"/>
          <p:cNvSpPr txBox="1">
            <a:spLocks noGrp="1"/>
          </p:cNvSpPr>
          <p:nvPr>
            <p:ph type="title" idx="2" hasCustomPrompt="1"/>
          </p:nvPr>
        </p:nvSpPr>
        <p:spPr>
          <a:xfrm>
            <a:off x="4912551" y="2453433"/>
            <a:ext cx="850400" cy="12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47" name="Google Shape;447;p16"/>
          <p:cNvSpPr txBox="1">
            <a:spLocks noGrp="1"/>
          </p:cNvSpPr>
          <p:nvPr>
            <p:ph type="subTitle" idx="1"/>
          </p:nvPr>
        </p:nvSpPr>
        <p:spPr>
          <a:xfrm>
            <a:off x="959984" y="29338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8" name="Google Shape;448;p16"/>
          <p:cNvSpPr txBox="1">
            <a:spLocks noGrp="1"/>
          </p:cNvSpPr>
          <p:nvPr>
            <p:ph type="title" idx="3"/>
          </p:nvPr>
        </p:nvSpPr>
        <p:spPr>
          <a:xfrm>
            <a:off x="959984" y="42093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49" name="Google Shape;449;p16"/>
          <p:cNvSpPr txBox="1">
            <a:spLocks noGrp="1"/>
          </p:cNvSpPr>
          <p:nvPr>
            <p:ph type="title" idx="4" hasCustomPrompt="1"/>
          </p:nvPr>
        </p:nvSpPr>
        <p:spPr>
          <a:xfrm>
            <a:off x="4912551" y="4309633"/>
            <a:ext cx="850400" cy="12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50" name="Google Shape;450;p16"/>
          <p:cNvSpPr txBox="1">
            <a:spLocks noGrp="1"/>
          </p:cNvSpPr>
          <p:nvPr>
            <p:ph type="subTitle" idx="5"/>
          </p:nvPr>
        </p:nvSpPr>
        <p:spPr>
          <a:xfrm>
            <a:off x="959984" y="47882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1" name="Google Shape;451;p16"/>
          <p:cNvSpPr txBox="1">
            <a:spLocks noGrp="1"/>
          </p:cNvSpPr>
          <p:nvPr>
            <p:ph type="title" idx="6"/>
          </p:nvPr>
        </p:nvSpPr>
        <p:spPr>
          <a:xfrm>
            <a:off x="8116784" y="23549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52" name="Google Shape;452;p16"/>
          <p:cNvSpPr txBox="1">
            <a:spLocks noGrp="1"/>
          </p:cNvSpPr>
          <p:nvPr>
            <p:ph type="title" idx="7" hasCustomPrompt="1"/>
          </p:nvPr>
        </p:nvSpPr>
        <p:spPr>
          <a:xfrm>
            <a:off x="6431251" y="2453433"/>
            <a:ext cx="850400" cy="12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53" name="Google Shape;453;p16"/>
          <p:cNvSpPr txBox="1">
            <a:spLocks noGrp="1"/>
          </p:cNvSpPr>
          <p:nvPr>
            <p:ph type="subTitle" idx="8"/>
          </p:nvPr>
        </p:nvSpPr>
        <p:spPr>
          <a:xfrm>
            <a:off x="8116784" y="29338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6"/>
          <p:cNvSpPr txBox="1">
            <a:spLocks noGrp="1"/>
          </p:cNvSpPr>
          <p:nvPr>
            <p:ph type="title" idx="9"/>
          </p:nvPr>
        </p:nvSpPr>
        <p:spPr>
          <a:xfrm>
            <a:off x="8116784" y="42093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55" name="Google Shape;455;p16"/>
          <p:cNvSpPr txBox="1">
            <a:spLocks noGrp="1"/>
          </p:cNvSpPr>
          <p:nvPr>
            <p:ph type="title" idx="13" hasCustomPrompt="1"/>
          </p:nvPr>
        </p:nvSpPr>
        <p:spPr>
          <a:xfrm>
            <a:off x="6431251" y="4309633"/>
            <a:ext cx="850400" cy="12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 b="1">
                <a:solidFill>
                  <a:schemeClr val="accent4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56" name="Google Shape;456;p16"/>
          <p:cNvSpPr txBox="1">
            <a:spLocks noGrp="1"/>
          </p:cNvSpPr>
          <p:nvPr>
            <p:ph type="subTitle" idx="14"/>
          </p:nvPr>
        </p:nvSpPr>
        <p:spPr>
          <a:xfrm>
            <a:off x="8116784" y="47882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7" name="Google Shape;457;p16"/>
          <p:cNvSpPr txBox="1">
            <a:spLocks noGrp="1"/>
          </p:cNvSpPr>
          <p:nvPr>
            <p:ph type="title" idx="15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dk2">
                <a:alpha val="9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319659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1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18"/>
          <p:cNvGrpSpPr/>
          <p:nvPr/>
        </p:nvGrpSpPr>
        <p:grpSpPr>
          <a:xfrm>
            <a:off x="-332885" y="-3243200"/>
            <a:ext cx="12690592" cy="10316157"/>
            <a:chOff x="-249664" y="-2432400"/>
            <a:chExt cx="9517944" cy="7737118"/>
          </a:xfrm>
        </p:grpSpPr>
        <p:sp>
          <p:nvSpPr>
            <p:cNvPr id="493" name="Google Shape;493;p18"/>
            <p:cNvSpPr/>
            <p:nvPr/>
          </p:nvSpPr>
          <p:spPr>
            <a:xfrm>
              <a:off x="-241501" y="-18170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4" name="Google Shape;494;p18"/>
            <p:cNvSpPr/>
            <p:nvPr/>
          </p:nvSpPr>
          <p:spPr>
            <a:xfrm>
              <a:off x="-241621" y="-8694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5" name="Google Shape;495;p18"/>
            <p:cNvSpPr/>
            <p:nvPr/>
          </p:nvSpPr>
          <p:spPr>
            <a:xfrm>
              <a:off x="-241501" y="2357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6" name="Google Shape;496;p18"/>
            <p:cNvSpPr/>
            <p:nvPr/>
          </p:nvSpPr>
          <p:spPr>
            <a:xfrm>
              <a:off x="-241501" y="-1051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7" name="Google Shape;497;p18"/>
            <p:cNvSpPr/>
            <p:nvPr/>
          </p:nvSpPr>
          <p:spPr>
            <a:xfrm>
              <a:off x="-241261" y="13107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8" name="Google Shape;498;p18"/>
            <p:cNvSpPr/>
            <p:nvPr/>
          </p:nvSpPr>
          <p:spPr>
            <a:xfrm>
              <a:off x="-241501" y="32768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9" name="Google Shape;499;p18"/>
            <p:cNvSpPr/>
            <p:nvPr/>
          </p:nvSpPr>
          <p:spPr>
            <a:xfrm>
              <a:off x="-241501" y="16357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0" name="Google Shape;500;p18"/>
            <p:cNvSpPr/>
            <p:nvPr/>
          </p:nvSpPr>
          <p:spPr>
            <a:xfrm>
              <a:off x="4160117" y="25503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1" name="Google Shape;501;p18"/>
            <p:cNvSpPr/>
            <p:nvPr/>
          </p:nvSpPr>
          <p:spPr>
            <a:xfrm>
              <a:off x="-241501" y="33321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2" name="Google Shape;502;p18"/>
            <p:cNvSpPr/>
            <p:nvPr/>
          </p:nvSpPr>
          <p:spPr>
            <a:xfrm>
              <a:off x="2622226" y="45920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3" name="Google Shape;503;p18"/>
            <p:cNvSpPr/>
            <p:nvPr/>
          </p:nvSpPr>
          <p:spPr>
            <a:xfrm>
              <a:off x="7896396" y="45878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4" name="Google Shape;504;p18"/>
            <p:cNvSpPr/>
            <p:nvPr/>
          </p:nvSpPr>
          <p:spPr>
            <a:xfrm>
              <a:off x="4793882" y="37572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5" name="Google Shape;505;p18"/>
            <p:cNvSpPr/>
            <p:nvPr/>
          </p:nvSpPr>
          <p:spPr>
            <a:xfrm>
              <a:off x="4924300" y="-22783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6" name="Google Shape;506;p18"/>
            <p:cNvSpPr/>
            <p:nvPr/>
          </p:nvSpPr>
          <p:spPr>
            <a:xfrm>
              <a:off x="-249624" y="-18894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507" name="Google Shape;507;p18"/>
            <p:cNvGrpSpPr/>
            <p:nvPr/>
          </p:nvGrpSpPr>
          <p:grpSpPr>
            <a:xfrm>
              <a:off x="-249624" y="-2432400"/>
              <a:ext cx="9377821" cy="2147740"/>
              <a:chOff x="-249624" y="-2432400"/>
              <a:chExt cx="9377821" cy="2147740"/>
            </a:xfrm>
          </p:grpSpPr>
          <p:sp>
            <p:nvSpPr>
              <p:cNvPr id="508" name="Google Shape;508;p18"/>
              <p:cNvSpPr/>
              <p:nvPr/>
            </p:nvSpPr>
            <p:spPr>
              <a:xfrm>
                <a:off x="-241501" y="-23598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509" name="Google Shape;509;p18"/>
              <p:cNvSpPr/>
              <p:nvPr/>
            </p:nvSpPr>
            <p:spPr>
              <a:xfrm>
                <a:off x="-249624" y="-24324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510" name="Google Shape;510;p18"/>
            <p:cNvSpPr/>
            <p:nvPr/>
          </p:nvSpPr>
          <p:spPr>
            <a:xfrm>
              <a:off x="-249624" y="-9420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1" name="Google Shape;511;p18"/>
            <p:cNvSpPr/>
            <p:nvPr/>
          </p:nvSpPr>
          <p:spPr>
            <a:xfrm>
              <a:off x="-249584" y="1633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2" name="Google Shape;512;p18"/>
            <p:cNvSpPr/>
            <p:nvPr/>
          </p:nvSpPr>
          <p:spPr>
            <a:xfrm>
              <a:off x="-249504" y="-1818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3" name="Google Shape;513;p18"/>
            <p:cNvSpPr/>
            <p:nvPr/>
          </p:nvSpPr>
          <p:spPr>
            <a:xfrm>
              <a:off x="-249664" y="12382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4" name="Google Shape;514;p18"/>
            <p:cNvSpPr/>
            <p:nvPr/>
          </p:nvSpPr>
          <p:spPr>
            <a:xfrm>
              <a:off x="-249584" y="15632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5" name="Google Shape;515;p18"/>
            <p:cNvSpPr/>
            <p:nvPr/>
          </p:nvSpPr>
          <p:spPr>
            <a:xfrm>
              <a:off x="4150873" y="24777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6" name="Google Shape;516;p18"/>
            <p:cNvSpPr/>
            <p:nvPr/>
          </p:nvSpPr>
          <p:spPr>
            <a:xfrm>
              <a:off x="-249584" y="32596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7" name="Google Shape;517;p18"/>
            <p:cNvSpPr/>
            <p:nvPr/>
          </p:nvSpPr>
          <p:spPr>
            <a:xfrm>
              <a:off x="2615823" y="45196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8" name="Google Shape;518;p18"/>
            <p:cNvSpPr/>
            <p:nvPr/>
          </p:nvSpPr>
          <p:spPr>
            <a:xfrm>
              <a:off x="4779835" y="36849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9" name="Google Shape;519;p18"/>
            <p:cNvSpPr/>
            <p:nvPr/>
          </p:nvSpPr>
          <p:spPr>
            <a:xfrm>
              <a:off x="4912615" y="-23305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520" name="Google Shape;520;p18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21" name="Google Shape;521;p18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22" name="Google Shape;522;p18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2">
                <a:alpha val="9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91897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accent6"/>
        </a:solidFill>
        <a:effectLst/>
      </p:bgPr>
    </p:bg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" name="Google Shape;524;p19"/>
          <p:cNvGrpSpPr/>
          <p:nvPr/>
        </p:nvGrpSpPr>
        <p:grpSpPr>
          <a:xfrm>
            <a:off x="-434485" y="-296800"/>
            <a:ext cx="12690592" cy="10316157"/>
            <a:chOff x="-325864" y="-222600"/>
            <a:chExt cx="9517944" cy="7737118"/>
          </a:xfrm>
        </p:grpSpPr>
        <p:sp>
          <p:nvSpPr>
            <p:cNvPr id="525" name="Google Shape;525;p19"/>
            <p:cNvSpPr/>
            <p:nvPr/>
          </p:nvSpPr>
          <p:spPr>
            <a:xfrm flipH="1">
              <a:off x="5198413" y="392757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6" name="Google Shape;526;p19"/>
            <p:cNvSpPr/>
            <p:nvPr/>
          </p:nvSpPr>
          <p:spPr>
            <a:xfrm flipH="1">
              <a:off x="797569" y="134034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7" name="Google Shape;527;p19"/>
            <p:cNvSpPr/>
            <p:nvPr/>
          </p:nvSpPr>
          <p:spPr>
            <a:xfrm flipH="1">
              <a:off x="8364238" y="2445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8" name="Google Shape;528;p19"/>
            <p:cNvSpPr/>
            <p:nvPr/>
          </p:nvSpPr>
          <p:spPr>
            <a:xfrm flipH="1">
              <a:off x="-177778" y="210468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9" name="Google Shape;529;p19"/>
            <p:cNvSpPr/>
            <p:nvPr/>
          </p:nvSpPr>
          <p:spPr>
            <a:xfrm flipH="1">
              <a:off x="4029862" y="3520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0" name="Google Shape;530;p19"/>
            <p:cNvSpPr/>
            <p:nvPr/>
          </p:nvSpPr>
          <p:spPr>
            <a:xfrm flipH="1">
              <a:off x="8233981" y="5486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1" name="Google Shape;531;p19"/>
            <p:cNvSpPr/>
            <p:nvPr/>
          </p:nvSpPr>
          <p:spPr>
            <a:xfrm flipH="1">
              <a:off x="-177898" y="3845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2" name="Google Shape;532;p19"/>
            <p:cNvSpPr/>
            <p:nvPr/>
          </p:nvSpPr>
          <p:spPr>
            <a:xfrm flipH="1">
              <a:off x="-177871" y="4760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3" name="Google Shape;533;p19"/>
            <p:cNvSpPr/>
            <p:nvPr/>
          </p:nvSpPr>
          <p:spPr>
            <a:xfrm flipH="1">
              <a:off x="4604554" y="5541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4" name="Google Shape;534;p19"/>
            <p:cNvSpPr/>
            <p:nvPr/>
          </p:nvSpPr>
          <p:spPr>
            <a:xfrm flipH="1">
              <a:off x="2000741" y="6801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5" name="Google Shape;535;p19"/>
            <p:cNvSpPr/>
            <p:nvPr/>
          </p:nvSpPr>
          <p:spPr>
            <a:xfrm flipH="1">
              <a:off x="387612" y="6797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6" name="Google Shape;536;p19"/>
            <p:cNvSpPr/>
            <p:nvPr/>
          </p:nvSpPr>
          <p:spPr>
            <a:xfrm flipH="1">
              <a:off x="-177798" y="5967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7" name="Google Shape;537;p19"/>
            <p:cNvSpPr/>
            <p:nvPr/>
          </p:nvSpPr>
          <p:spPr>
            <a:xfrm flipH="1">
              <a:off x="-317781" y="-68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8" name="Google Shape;538;p19"/>
            <p:cNvSpPr/>
            <p:nvPr/>
          </p:nvSpPr>
          <p:spPr>
            <a:xfrm flipH="1">
              <a:off x="5196012" y="32036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539" name="Google Shape;539;p19"/>
            <p:cNvGrpSpPr/>
            <p:nvPr/>
          </p:nvGrpSpPr>
          <p:grpSpPr>
            <a:xfrm>
              <a:off x="-185781" y="-222600"/>
              <a:ext cx="9377821" cy="2147740"/>
              <a:chOff x="-185781" y="-222600"/>
              <a:chExt cx="9377821" cy="2147740"/>
            </a:xfrm>
          </p:grpSpPr>
          <p:sp>
            <p:nvSpPr>
              <p:cNvPr id="540" name="Google Shape;540;p19"/>
              <p:cNvSpPr/>
              <p:nvPr/>
            </p:nvSpPr>
            <p:spPr>
              <a:xfrm flipH="1">
                <a:off x="-177898" y="-150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541" name="Google Shape;541;p19"/>
              <p:cNvSpPr/>
              <p:nvPr/>
            </p:nvSpPr>
            <p:spPr>
              <a:xfrm flipH="1">
                <a:off x="-185781" y="-222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542" name="Google Shape;542;p19"/>
            <p:cNvSpPr/>
            <p:nvPr/>
          </p:nvSpPr>
          <p:spPr>
            <a:xfrm flipH="1">
              <a:off x="824541" y="1267712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3" name="Google Shape;543;p19"/>
            <p:cNvSpPr/>
            <p:nvPr/>
          </p:nvSpPr>
          <p:spPr>
            <a:xfrm flipH="1">
              <a:off x="8384687" y="2373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4" name="Google Shape;544;p19"/>
            <p:cNvSpPr/>
            <p:nvPr/>
          </p:nvSpPr>
          <p:spPr>
            <a:xfrm flipH="1">
              <a:off x="-185941" y="202793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5" name="Google Shape;545;p19"/>
            <p:cNvSpPr/>
            <p:nvPr/>
          </p:nvSpPr>
          <p:spPr>
            <a:xfrm flipH="1">
              <a:off x="4020138" y="3448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6" name="Google Shape;546;p19"/>
            <p:cNvSpPr/>
            <p:nvPr/>
          </p:nvSpPr>
          <p:spPr>
            <a:xfrm flipH="1">
              <a:off x="-186021" y="3773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7" name="Google Shape;547;p19"/>
            <p:cNvSpPr/>
            <p:nvPr/>
          </p:nvSpPr>
          <p:spPr>
            <a:xfrm flipH="1">
              <a:off x="-185914" y="4687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8" name="Google Shape;548;p19"/>
            <p:cNvSpPr/>
            <p:nvPr/>
          </p:nvSpPr>
          <p:spPr>
            <a:xfrm flipH="1">
              <a:off x="4718403" y="5469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9" name="Google Shape;549;p19"/>
            <p:cNvSpPr/>
            <p:nvPr/>
          </p:nvSpPr>
          <p:spPr>
            <a:xfrm flipH="1">
              <a:off x="1991136" y="6729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0" name="Google Shape;550;p19"/>
            <p:cNvSpPr/>
            <p:nvPr/>
          </p:nvSpPr>
          <p:spPr>
            <a:xfrm flipH="1">
              <a:off x="-185841" y="5894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1" name="Google Shape;551;p19"/>
            <p:cNvSpPr/>
            <p:nvPr/>
          </p:nvSpPr>
          <p:spPr>
            <a:xfrm flipH="1">
              <a:off x="-325864" y="-120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552" name="Google Shape;552;p19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53" name="Google Shape;553;p19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54" name="Google Shape;554;p19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848503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6"/>
        </a:solidFill>
        <a:effectLst/>
      </p:bgPr>
    </p:bg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Google Shape;556;p20"/>
          <p:cNvGrpSpPr/>
          <p:nvPr/>
        </p:nvGrpSpPr>
        <p:grpSpPr>
          <a:xfrm>
            <a:off x="-129685" y="-2227200"/>
            <a:ext cx="12690592" cy="10316157"/>
            <a:chOff x="-97264" y="-1670400"/>
            <a:chExt cx="9517944" cy="7737118"/>
          </a:xfrm>
        </p:grpSpPr>
        <p:sp>
          <p:nvSpPr>
            <p:cNvPr id="557" name="Google Shape;557;p20"/>
            <p:cNvSpPr/>
            <p:nvPr/>
          </p:nvSpPr>
          <p:spPr>
            <a:xfrm rot="10800000" flipH="1">
              <a:off x="-89101" y="46031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8" name="Google Shape;558;p20"/>
            <p:cNvSpPr/>
            <p:nvPr/>
          </p:nvSpPr>
          <p:spPr>
            <a:xfrm rot="10800000" flipH="1">
              <a:off x="-89221" y="26838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9" name="Google Shape;559;p20"/>
            <p:cNvSpPr/>
            <p:nvPr/>
          </p:nvSpPr>
          <p:spPr>
            <a:xfrm rot="10800000" flipH="1">
              <a:off x="-89101" y="30839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0" name="Google Shape;560;p20"/>
            <p:cNvSpPr/>
            <p:nvPr/>
          </p:nvSpPr>
          <p:spPr>
            <a:xfrm rot="10800000" flipH="1">
              <a:off x="-89101" y="17270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1" name="Google Shape;561;p20"/>
            <p:cNvSpPr/>
            <p:nvPr/>
          </p:nvSpPr>
          <p:spPr>
            <a:xfrm rot="10800000" flipH="1">
              <a:off x="-88861" y="13080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2" name="Google Shape;562;p20"/>
            <p:cNvSpPr/>
            <p:nvPr/>
          </p:nvSpPr>
          <p:spPr>
            <a:xfrm rot="10800000" flipH="1">
              <a:off x="-89101" y="-1018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3" name="Google Shape;563;p20"/>
            <p:cNvSpPr/>
            <p:nvPr/>
          </p:nvSpPr>
          <p:spPr>
            <a:xfrm rot="10800000" flipH="1">
              <a:off x="-89101" y="-2192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4" name="Google Shape;564;p20"/>
            <p:cNvSpPr/>
            <p:nvPr/>
          </p:nvSpPr>
          <p:spPr>
            <a:xfrm rot="10800000" flipH="1">
              <a:off x="4312517" y="-10923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5" name="Google Shape;565;p20"/>
            <p:cNvSpPr/>
            <p:nvPr/>
          </p:nvSpPr>
          <p:spPr>
            <a:xfrm rot="10800000" flipH="1">
              <a:off x="-89101" y="-16701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6" name="Google Shape;566;p20"/>
            <p:cNvSpPr/>
            <p:nvPr/>
          </p:nvSpPr>
          <p:spPr>
            <a:xfrm rot="10800000" flipH="1">
              <a:off x="2774626" y="-16701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7" name="Google Shape;567;p20"/>
            <p:cNvSpPr/>
            <p:nvPr/>
          </p:nvSpPr>
          <p:spPr>
            <a:xfrm rot="10800000" flipH="1">
              <a:off x="8048796" y="-16704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8" name="Google Shape;568;p20"/>
            <p:cNvSpPr/>
            <p:nvPr/>
          </p:nvSpPr>
          <p:spPr>
            <a:xfrm rot="10800000" flipH="1">
              <a:off x="4946282" y="-16702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9" name="Google Shape;569;p20"/>
            <p:cNvSpPr/>
            <p:nvPr/>
          </p:nvSpPr>
          <p:spPr>
            <a:xfrm rot="10800000" flipH="1">
              <a:off x="5076700" y="51166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0" name="Google Shape;570;p20"/>
            <p:cNvSpPr/>
            <p:nvPr/>
          </p:nvSpPr>
          <p:spPr>
            <a:xfrm rot="10800000" flipH="1">
              <a:off x="-97224" y="46595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571" name="Google Shape;571;p20"/>
            <p:cNvGrpSpPr/>
            <p:nvPr/>
          </p:nvGrpSpPr>
          <p:grpSpPr>
            <a:xfrm>
              <a:off x="-97224" y="3918978"/>
              <a:ext cx="9377821" cy="2147740"/>
              <a:chOff x="-97224" y="3918978"/>
              <a:chExt cx="9377821" cy="2147740"/>
            </a:xfrm>
          </p:grpSpPr>
          <p:sp>
            <p:nvSpPr>
              <p:cNvPr id="572" name="Google Shape;572;p20"/>
              <p:cNvSpPr/>
              <p:nvPr/>
            </p:nvSpPr>
            <p:spPr>
              <a:xfrm rot="10800000" flipH="1">
                <a:off x="-89101" y="39189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573" name="Google Shape;573;p20"/>
              <p:cNvSpPr/>
              <p:nvPr/>
            </p:nvSpPr>
            <p:spPr>
              <a:xfrm rot="10800000" flipH="1">
                <a:off x="-97224" y="39760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574" name="Google Shape;574;p20"/>
            <p:cNvSpPr/>
            <p:nvPr/>
          </p:nvSpPr>
          <p:spPr>
            <a:xfrm rot="10800000" flipH="1">
              <a:off x="-97224" y="27402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5" name="Google Shape;575;p20"/>
            <p:cNvSpPr/>
            <p:nvPr/>
          </p:nvSpPr>
          <p:spPr>
            <a:xfrm rot="10800000" flipH="1">
              <a:off x="-97184" y="31402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6" name="Google Shape;576;p20"/>
            <p:cNvSpPr/>
            <p:nvPr/>
          </p:nvSpPr>
          <p:spPr>
            <a:xfrm rot="10800000" flipH="1">
              <a:off x="-97104" y="17807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7" name="Google Shape;577;p20"/>
            <p:cNvSpPr/>
            <p:nvPr/>
          </p:nvSpPr>
          <p:spPr>
            <a:xfrm rot="10800000" flipH="1">
              <a:off x="-97264" y="13643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8" name="Google Shape;578;p20"/>
            <p:cNvSpPr/>
            <p:nvPr/>
          </p:nvSpPr>
          <p:spPr>
            <a:xfrm rot="10800000" flipH="1">
              <a:off x="-97184" y="-1627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9" name="Google Shape;579;p20"/>
            <p:cNvSpPr/>
            <p:nvPr/>
          </p:nvSpPr>
          <p:spPr>
            <a:xfrm rot="10800000" flipH="1">
              <a:off x="4303273" y="-10633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0" name="Google Shape;580;p20"/>
            <p:cNvSpPr/>
            <p:nvPr/>
          </p:nvSpPr>
          <p:spPr>
            <a:xfrm rot="10800000" flipH="1">
              <a:off x="-97184" y="-16139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1" name="Google Shape;581;p20"/>
            <p:cNvSpPr/>
            <p:nvPr/>
          </p:nvSpPr>
          <p:spPr>
            <a:xfrm rot="10800000" flipH="1">
              <a:off x="2768223" y="-16140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2" name="Google Shape;582;p20"/>
            <p:cNvSpPr/>
            <p:nvPr/>
          </p:nvSpPr>
          <p:spPr>
            <a:xfrm rot="10800000" flipH="1">
              <a:off x="4932235" y="-16140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3" name="Google Shape;583;p20"/>
            <p:cNvSpPr/>
            <p:nvPr/>
          </p:nvSpPr>
          <p:spPr>
            <a:xfrm rot="10800000" flipH="1">
              <a:off x="5065015" y="51570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584" name="Google Shape;584;p20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85" name="Google Shape;585;p20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86" name="Google Shape;586;p2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4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587" name="Google Shape;587;p20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78" lvl="1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566" lvl="2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754" lvl="3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5943" lvl="4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132" lvl="5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320" lvl="6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509" lvl="7" indent="-31749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697" lvl="8" indent="-317492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85508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6"/>
        </a:solid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21"/>
          <p:cNvGrpSpPr/>
          <p:nvPr/>
        </p:nvGrpSpPr>
        <p:grpSpPr>
          <a:xfrm>
            <a:off x="-434485" y="-296800"/>
            <a:ext cx="12690592" cy="10316157"/>
            <a:chOff x="-325864" y="-222600"/>
            <a:chExt cx="9517944" cy="7737118"/>
          </a:xfrm>
        </p:grpSpPr>
        <p:sp>
          <p:nvSpPr>
            <p:cNvPr id="590" name="Google Shape;590;p21"/>
            <p:cNvSpPr/>
            <p:nvPr/>
          </p:nvSpPr>
          <p:spPr>
            <a:xfrm flipH="1">
              <a:off x="5198413" y="392757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1" name="Google Shape;591;p21"/>
            <p:cNvSpPr/>
            <p:nvPr/>
          </p:nvSpPr>
          <p:spPr>
            <a:xfrm flipH="1">
              <a:off x="797569" y="134034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2" name="Google Shape;592;p21"/>
            <p:cNvSpPr/>
            <p:nvPr/>
          </p:nvSpPr>
          <p:spPr>
            <a:xfrm flipH="1">
              <a:off x="8364238" y="2445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3" name="Google Shape;593;p21"/>
            <p:cNvSpPr/>
            <p:nvPr/>
          </p:nvSpPr>
          <p:spPr>
            <a:xfrm flipH="1">
              <a:off x="-177778" y="210468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4" name="Google Shape;594;p21"/>
            <p:cNvSpPr/>
            <p:nvPr/>
          </p:nvSpPr>
          <p:spPr>
            <a:xfrm flipH="1">
              <a:off x="4029862" y="3520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5" name="Google Shape;595;p21"/>
            <p:cNvSpPr/>
            <p:nvPr/>
          </p:nvSpPr>
          <p:spPr>
            <a:xfrm flipH="1">
              <a:off x="8233981" y="5486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6" name="Google Shape;596;p21"/>
            <p:cNvSpPr/>
            <p:nvPr/>
          </p:nvSpPr>
          <p:spPr>
            <a:xfrm flipH="1">
              <a:off x="-177898" y="3845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7" name="Google Shape;597;p21"/>
            <p:cNvSpPr/>
            <p:nvPr/>
          </p:nvSpPr>
          <p:spPr>
            <a:xfrm flipH="1">
              <a:off x="-177871" y="4760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8" name="Google Shape;598;p21"/>
            <p:cNvSpPr/>
            <p:nvPr/>
          </p:nvSpPr>
          <p:spPr>
            <a:xfrm flipH="1">
              <a:off x="4604554" y="5541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9" name="Google Shape;599;p21"/>
            <p:cNvSpPr/>
            <p:nvPr/>
          </p:nvSpPr>
          <p:spPr>
            <a:xfrm flipH="1">
              <a:off x="2000741" y="6801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0" name="Google Shape;600;p21"/>
            <p:cNvSpPr/>
            <p:nvPr/>
          </p:nvSpPr>
          <p:spPr>
            <a:xfrm flipH="1">
              <a:off x="387612" y="6797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1" name="Google Shape;601;p21"/>
            <p:cNvSpPr/>
            <p:nvPr/>
          </p:nvSpPr>
          <p:spPr>
            <a:xfrm flipH="1">
              <a:off x="-177798" y="5967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2" name="Google Shape;602;p21"/>
            <p:cNvSpPr/>
            <p:nvPr/>
          </p:nvSpPr>
          <p:spPr>
            <a:xfrm flipH="1">
              <a:off x="-317781" y="-68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3" name="Google Shape;603;p21"/>
            <p:cNvSpPr/>
            <p:nvPr/>
          </p:nvSpPr>
          <p:spPr>
            <a:xfrm flipH="1">
              <a:off x="5196012" y="32036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604" name="Google Shape;604;p21"/>
            <p:cNvGrpSpPr/>
            <p:nvPr/>
          </p:nvGrpSpPr>
          <p:grpSpPr>
            <a:xfrm>
              <a:off x="-185781" y="-222600"/>
              <a:ext cx="9377821" cy="2147740"/>
              <a:chOff x="-185781" y="-222600"/>
              <a:chExt cx="9377821" cy="2147740"/>
            </a:xfrm>
          </p:grpSpPr>
          <p:sp>
            <p:nvSpPr>
              <p:cNvPr id="605" name="Google Shape;605;p21"/>
              <p:cNvSpPr/>
              <p:nvPr/>
            </p:nvSpPr>
            <p:spPr>
              <a:xfrm flipH="1">
                <a:off x="-177898" y="-150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606" name="Google Shape;606;p21"/>
              <p:cNvSpPr/>
              <p:nvPr/>
            </p:nvSpPr>
            <p:spPr>
              <a:xfrm flipH="1">
                <a:off x="-185781" y="-222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607" name="Google Shape;607;p21"/>
            <p:cNvSpPr/>
            <p:nvPr/>
          </p:nvSpPr>
          <p:spPr>
            <a:xfrm flipH="1">
              <a:off x="824541" y="1267712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8" name="Google Shape;608;p21"/>
            <p:cNvSpPr/>
            <p:nvPr/>
          </p:nvSpPr>
          <p:spPr>
            <a:xfrm flipH="1">
              <a:off x="8384687" y="2373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9" name="Google Shape;609;p21"/>
            <p:cNvSpPr/>
            <p:nvPr/>
          </p:nvSpPr>
          <p:spPr>
            <a:xfrm flipH="1">
              <a:off x="-185941" y="202793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0" name="Google Shape;610;p21"/>
            <p:cNvSpPr/>
            <p:nvPr/>
          </p:nvSpPr>
          <p:spPr>
            <a:xfrm flipH="1">
              <a:off x="4020138" y="3448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1" name="Google Shape;611;p21"/>
            <p:cNvSpPr/>
            <p:nvPr/>
          </p:nvSpPr>
          <p:spPr>
            <a:xfrm flipH="1">
              <a:off x="-186021" y="3773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2" name="Google Shape;612;p21"/>
            <p:cNvSpPr/>
            <p:nvPr/>
          </p:nvSpPr>
          <p:spPr>
            <a:xfrm flipH="1">
              <a:off x="-185914" y="4687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3" name="Google Shape;613;p21"/>
            <p:cNvSpPr/>
            <p:nvPr/>
          </p:nvSpPr>
          <p:spPr>
            <a:xfrm flipH="1">
              <a:off x="4718403" y="5469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4" name="Google Shape;614;p21"/>
            <p:cNvSpPr/>
            <p:nvPr/>
          </p:nvSpPr>
          <p:spPr>
            <a:xfrm flipH="1">
              <a:off x="1991136" y="6729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5" name="Google Shape;615;p21"/>
            <p:cNvSpPr/>
            <p:nvPr/>
          </p:nvSpPr>
          <p:spPr>
            <a:xfrm flipH="1">
              <a:off x="-185841" y="5894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6" name="Google Shape;616;p21"/>
            <p:cNvSpPr/>
            <p:nvPr/>
          </p:nvSpPr>
          <p:spPr>
            <a:xfrm flipH="1">
              <a:off x="-325864" y="-120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617" name="Google Shape;617;p21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18" name="Google Shape;618;p21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19" name="Google Shape;619;p21"/>
          <p:cNvSpPr txBox="1">
            <a:spLocks noGrp="1"/>
          </p:cNvSpPr>
          <p:nvPr>
            <p:ph type="subTitle" idx="1"/>
          </p:nvPr>
        </p:nvSpPr>
        <p:spPr>
          <a:xfrm>
            <a:off x="960000" y="3099800"/>
            <a:ext cx="3788800" cy="21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0" name="Google Shape;620;p2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4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621" name="Google Shape;621;p21"/>
          <p:cNvSpPr txBox="1">
            <a:spLocks noGrp="1"/>
          </p:cNvSpPr>
          <p:nvPr>
            <p:ph type="subTitle" idx="2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86799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accent6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p22"/>
          <p:cNvGrpSpPr/>
          <p:nvPr/>
        </p:nvGrpSpPr>
        <p:grpSpPr>
          <a:xfrm>
            <a:off x="-129685" y="-3243200"/>
            <a:ext cx="12690592" cy="10316157"/>
            <a:chOff x="-97264" y="-2432400"/>
            <a:chExt cx="9517944" cy="7737118"/>
          </a:xfrm>
        </p:grpSpPr>
        <p:sp>
          <p:nvSpPr>
            <p:cNvPr id="624" name="Google Shape;624;p22"/>
            <p:cNvSpPr/>
            <p:nvPr/>
          </p:nvSpPr>
          <p:spPr>
            <a:xfrm>
              <a:off x="-89101" y="-18170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5" name="Google Shape;625;p22"/>
            <p:cNvSpPr/>
            <p:nvPr/>
          </p:nvSpPr>
          <p:spPr>
            <a:xfrm>
              <a:off x="-89221" y="-8694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6" name="Google Shape;626;p22"/>
            <p:cNvSpPr/>
            <p:nvPr/>
          </p:nvSpPr>
          <p:spPr>
            <a:xfrm>
              <a:off x="-89101" y="2357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7" name="Google Shape;627;p22"/>
            <p:cNvSpPr/>
            <p:nvPr/>
          </p:nvSpPr>
          <p:spPr>
            <a:xfrm>
              <a:off x="-89101" y="-1051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8" name="Google Shape;628;p22"/>
            <p:cNvSpPr/>
            <p:nvPr/>
          </p:nvSpPr>
          <p:spPr>
            <a:xfrm>
              <a:off x="-88861" y="13107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9" name="Google Shape;629;p22"/>
            <p:cNvSpPr/>
            <p:nvPr/>
          </p:nvSpPr>
          <p:spPr>
            <a:xfrm>
              <a:off x="-89101" y="32768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0" name="Google Shape;630;p22"/>
            <p:cNvSpPr/>
            <p:nvPr/>
          </p:nvSpPr>
          <p:spPr>
            <a:xfrm>
              <a:off x="-89101" y="16357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1" name="Google Shape;631;p22"/>
            <p:cNvSpPr/>
            <p:nvPr/>
          </p:nvSpPr>
          <p:spPr>
            <a:xfrm>
              <a:off x="4312517" y="25503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2" name="Google Shape;632;p22"/>
            <p:cNvSpPr/>
            <p:nvPr/>
          </p:nvSpPr>
          <p:spPr>
            <a:xfrm>
              <a:off x="-89101" y="33321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3" name="Google Shape;633;p22"/>
            <p:cNvSpPr/>
            <p:nvPr/>
          </p:nvSpPr>
          <p:spPr>
            <a:xfrm>
              <a:off x="2774626" y="45920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4" name="Google Shape;634;p22"/>
            <p:cNvSpPr/>
            <p:nvPr/>
          </p:nvSpPr>
          <p:spPr>
            <a:xfrm>
              <a:off x="8048796" y="45878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5" name="Google Shape;635;p22"/>
            <p:cNvSpPr/>
            <p:nvPr/>
          </p:nvSpPr>
          <p:spPr>
            <a:xfrm>
              <a:off x="4946282" y="37572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6" name="Google Shape;636;p22"/>
            <p:cNvSpPr/>
            <p:nvPr/>
          </p:nvSpPr>
          <p:spPr>
            <a:xfrm>
              <a:off x="5076700" y="-22783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7" name="Google Shape;637;p22"/>
            <p:cNvSpPr/>
            <p:nvPr/>
          </p:nvSpPr>
          <p:spPr>
            <a:xfrm>
              <a:off x="-97224" y="-18894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638" name="Google Shape;638;p22"/>
            <p:cNvGrpSpPr/>
            <p:nvPr/>
          </p:nvGrpSpPr>
          <p:grpSpPr>
            <a:xfrm>
              <a:off x="-97224" y="-2432400"/>
              <a:ext cx="9377821" cy="2147740"/>
              <a:chOff x="-97224" y="-2432400"/>
              <a:chExt cx="9377821" cy="2147740"/>
            </a:xfrm>
          </p:grpSpPr>
          <p:sp>
            <p:nvSpPr>
              <p:cNvPr id="639" name="Google Shape;639;p22"/>
              <p:cNvSpPr/>
              <p:nvPr/>
            </p:nvSpPr>
            <p:spPr>
              <a:xfrm>
                <a:off x="-89101" y="-23598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640" name="Google Shape;640;p22"/>
              <p:cNvSpPr/>
              <p:nvPr/>
            </p:nvSpPr>
            <p:spPr>
              <a:xfrm>
                <a:off x="-97224" y="-24324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641" name="Google Shape;641;p22"/>
            <p:cNvSpPr/>
            <p:nvPr/>
          </p:nvSpPr>
          <p:spPr>
            <a:xfrm>
              <a:off x="-97224" y="-9420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2" name="Google Shape;642;p22"/>
            <p:cNvSpPr/>
            <p:nvPr/>
          </p:nvSpPr>
          <p:spPr>
            <a:xfrm>
              <a:off x="-97184" y="1633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3" name="Google Shape;643;p22"/>
            <p:cNvSpPr/>
            <p:nvPr/>
          </p:nvSpPr>
          <p:spPr>
            <a:xfrm>
              <a:off x="-97104" y="-1818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4" name="Google Shape;644;p22"/>
            <p:cNvSpPr/>
            <p:nvPr/>
          </p:nvSpPr>
          <p:spPr>
            <a:xfrm>
              <a:off x="-97264" y="12382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5" name="Google Shape;645;p22"/>
            <p:cNvSpPr/>
            <p:nvPr/>
          </p:nvSpPr>
          <p:spPr>
            <a:xfrm>
              <a:off x="-97184" y="15632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6" name="Google Shape;646;p22"/>
            <p:cNvSpPr/>
            <p:nvPr/>
          </p:nvSpPr>
          <p:spPr>
            <a:xfrm>
              <a:off x="4303273" y="24777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7" name="Google Shape;647;p22"/>
            <p:cNvSpPr/>
            <p:nvPr/>
          </p:nvSpPr>
          <p:spPr>
            <a:xfrm>
              <a:off x="-97184" y="32596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8" name="Google Shape;648;p22"/>
            <p:cNvSpPr/>
            <p:nvPr/>
          </p:nvSpPr>
          <p:spPr>
            <a:xfrm>
              <a:off x="2768223" y="45196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9" name="Google Shape;649;p22"/>
            <p:cNvSpPr/>
            <p:nvPr/>
          </p:nvSpPr>
          <p:spPr>
            <a:xfrm>
              <a:off x="4932235" y="36849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0" name="Google Shape;650;p22"/>
            <p:cNvSpPr/>
            <p:nvPr/>
          </p:nvSpPr>
          <p:spPr>
            <a:xfrm>
              <a:off x="5065015" y="-23305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651" name="Google Shape;651;p22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52" name="Google Shape;652;p22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53" name="Google Shape;653;p22"/>
          <p:cNvSpPr txBox="1">
            <a:spLocks noGrp="1"/>
          </p:cNvSpPr>
          <p:nvPr>
            <p:ph type="subTitle" idx="1"/>
          </p:nvPr>
        </p:nvSpPr>
        <p:spPr>
          <a:xfrm>
            <a:off x="7443200" y="3099800"/>
            <a:ext cx="3788800" cy="21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4" name="Google Shape;654;p22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dk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655" name="Google Shape;655;p22"/>
          <p:cNvSpPr txBox="1">
            <a:spLocks noGrp="1"/>
          </p:cNvSpPr>
          <p:nvPr>
            <p:ph type="subTitle" idx="2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907237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bg>
      <p:bgPr>
        <a:solidFill>
          <a:schemeClr val="accent6"/>
        </a:solidFill>
        <a:effectLst/>
      </p:bgPr>
    </p:bg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3"/>
          <p:cNvGrpSpPr/>
          <p:nvPr/>
        </p:nvGrpSpPr>
        <p:grpSpPr>
          <a:xfrm>
            <a:off x="-129685" y="-2227200"/>
            <a:ext cx="12690592" cy="10316157"/>
            <a:chOff x="-97264" y="-1670400"/>
            <a:chExt cx="9517944" cy="7737118"/>
          </a:xfrm>
        </p:grpSpPr>
        <p:sp>
          <p:nvSpPr>
            <p:cNvPr id="658" name="Google Shape;658;p23"/>
            <p:cNvSpPr/>
            <p:nvPr/>
          </p:nvSpPr>
          <p:spPr>
            <a:xfrm rot="10800000" flipH="1">
              <a:off x="-89101" y="46031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9" name="Google Shape;659;p23"/>
            <p:cNvSpPr/>
            <p:nvPr/>
          </p:nvSpPr>
          <p:spPr>
            <a:xfrm rot="10800000" flipH="1">
              <a:off x="-89221" y="26838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0" name="Google Shape;660;p23"/>
            <p:cNvSpPr/>
            <p:nvPr/>
          </p:nvSpPr>
          <p:spPr>
            <a:xfrm rot="10800000" flipH="1">
              <a:off x="-89101" y="30839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1" name="Google Shape;661;p23"/>
            <p:cNvSpPr/>
            <p:nvPr/>
          </p:nvSpPr>
          <p:spPr>
            <a:xfrm rot="10800000" flipH="1">
              <a:off x="-89101" y="17270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2" name="Google Shape;662;p23"/>
            <p:cNvSpPr/>
            <p:nvPr/>
          </p:nvSpPr>
          <p:spPr>
            <a:xfrm rot="10800000" flipH="1">
              <a:off x="-88861" y="13080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3" name="Google Shape;663;p23"/>
            <p:cNvSpPr/>
            <p:nvPr/>
          </p:nvSpPr>
          <p:spPr>
            <a:xfrm rot="10800000" flipH="1">
              <a:off x="-89101" y="-1018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4" name="Google Shape;664;p23"/>
            <p:cNvSpPr/>
            <p:nvPr/>
          </p:nvSpPr>
          <p:spPr>
            <a:xfrm rot="10800000" flipH="1">
              <a:off x="-89101" y="-2192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5" name="Google Shape;665;p23"/>
            <p:cNvSpPr/>
            <p:nvPr/>
          </p:nvSpPr>
          <p:spPr>
            <a:xfrm rot="10800000" flipH="1">
              <a:off x="4312517" y="-10923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6" name="Google Shape;666;p23"/>
            <p:cNvSpPr/>
            <p:nvPr/>
          </p:nvSpPr>
          <p:spPr>
            <a:xfrm rot="10800000" flipH="1">
              <a:off x="-89101" y="-16701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7" name="Google Shape;667;p23"/>
            <p:cNvSpPr/>
            <p:nvPr/>
          </p:nvSpPr>
          <p:spPr>
            <a:xfrm rot="10800000" flipH="1">
              <a:off x="2774626" y="-16701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8" name="Google Shape;668;p23"/>
            <p:cNvSpPr/>
            <p:nvPr/>
          </p:nvSpPr>
          <p:spPr>
            <a:xfrm rot="10800000" flipH="1">
              <a:off x="8048796" y="-16704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9" name="Google Shape;669;p23"/>
            <p:cNvSpPr/>
            <p:nvPr/>
          </p:nvSpPr>
          <p:spPr>
            <a:xfrm rot="10800000" flipH="1">
              <a:off x="4946282" y="-16702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0" name="Google Shape;670;p23"/>
            <p:cNvSpPr/>
            <p:nvPr/>
          </p:nvSpPr>
          <p:spPr>
            <a:xfrm rot="10800000" flipH="1">
              <a:off x="5076700" y="51166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1" name="Google Shape;671;p23"/>
            <p:cNvSpPr/>
            <p:nvPr/>
          </p:nvSpPr>
          <p:spPr>
            <a:xfrm rot="10800000" flipH="1">
              <a:off x="-97224" y="46595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672" name="Google Shape;672;p23"/>
            <p:cNvGrpSpPr/>
            <p:nvPr/>
          </p:nvGrpSpPr>
          <p:grpSpPr>
            <a:xfrm>
              <a:off x="-97224" y="3918978"/>
              <a:ext cx="9377821" cy="2147740"/>
              <a:chOff x="-97224" y="3918978"/>
              <a:chExt cx="9377821" cy="2147740"/>
            </a:xfrm>
          </p:grpSpPr>
          <p:sp>
            <p:nvSpPr>
              <p:cNvPr id="673" name="Google Shape;673;p23"/>
              <p:cNvSpPr/>
              <p:nvPr/>
            </p:nvSpPr>
            <p:spPr>
              <a:xfrm rot="10800000" flipH="1">
                <a:off x="-89101" y="39189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674" name="Google Shape;674;p23"/>
              <p:cNvSpPr/>
              <p:nvPr/>
            </p:nvSpPr>
            <p:spPr>
              <a:xfrm rot="10800000" flipH="1">
                <a:off x="-97224" y="39760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675" name="Google Shape;675;p23"/>
            <p:cNvSpPr/>
            <p:nvPr/>
          </p:nvSpPr>
          <p:spPr>
            <a:xfrm rot="10800000" flipH="1">
              <a:off x="-97224" y="27402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6" name="Google Shape;676;p23"/>
            <p:cNvSpPr/>
            <p:nvPr/>
          </p:nvSpPr>
          <p:spPr>
            <a:xfrm rot="10800000" flipH="1">
              <a:off x="-97184" y="31402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7" name="Google Shape;677;p23"/>
            <p:cNvSpPr/>
            <p:nvPr/>
          </p:nvSpPr>
          <p:spPr>
            <a:xfrm rot="10800000" flipH="1">
              <a:off x="-97104" y="17807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8" name="Google Shape;678;p23"/>
            <p:cNvSpPr/>
            <p:nvPr/>
          </p:nvSpPr>
          <p:spPr>
            <a:xfrm rot="10800000" flipH="1">
              <a:off x="-97264" y="13643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9" name="Google Shape;679;p23"/>
            <p:cNvSpPr/>
            <p:nvPr/>
          </p:nvSpPr>
          <p:spPr>
            <a:xfrm rot="10800000" flipH="1">
              <a:off x="-97184" y="-1627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0" name="Google Shape;680;p23"/>
            <p:cNvSpPr/>
            <p:nvPr/>
          </p:nvSpPr>
          <p:spPr>
            <a:xfrm rot="10800000" flipH="1">
              <a:off x="4303273" y="-10633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1" name="Google Shape;681;p23"/>
            <p:cNvSpPr/>
            <p:nvPr/>
          </p:nvSpPr>
          <p:spPr>
            <a:xfrm rot="10800000" flipH="1">
              <a:off x="-97184" y="-16139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2" name="Google Shape;682;p23"/>
            <p:cNvSpPr/>
            <p:nvPr/>
          </p:nvSpPr>
          <p:spPr>
            <a:xfrm rot="10800000" flipH="1">
              <a:off x="2768223" y="-16140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3" name="Google Shape;683;p23"/>
            <p:cNvSpPr/>
            <p:nvPr/>
          </p:nvSpPr>
          <p:spPr>
            <a:xfrm rot="10800000" flipH="1">
              <a:off x="4932235" y="-16140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4" name="Google Shape;684;p23"/>
            <p:cNvSpPr/>
            <p:nvPr/>
          </p:nvSpPr>
          <p:spPr>
            <a:xfrm rot="10800000" flipH="1">
              <a:off x="5065015" y="51570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685" name="Google Shape;685;p23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86" name="Google Shape;686;p23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87" name="Google Shape;687;p23"/>
          <p:cNvSpPr txBox="1">
            <a:spLocks noGrp="1"/>
          </p:cNvSpPr>
          <p:nvPr>
            <p:ph type="subTitle" idx="1"/>
          </p:nvPr>
        </p:nvSpPr>
        <p:spPr>
          <a:xfrm>
            <a:off x="1366400" y="20865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8" name="Google Shape;688;p23"/>
          <p:cNvSpPr txBox="1">
            <a:spLocks noGrp="1"/>
          </p:cNvSpPr>
          <p:nvPr>
            <p:ph type="subTitle" idx="2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9" name="Google Shape;689;p23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690" name="Google Shape;690;p23"/>
          <p:cNvSpPr txBox="1">
            <a:spLocks noGrp="1"/>
          </p:cNvSpPr>
          <p:nvPr>
            <p:ph type="subTitle" idx="3"/>
          </p:nvPr>
        </p:nvSpPr>
        <p:spPr>
          <a:xfrm>
            <a:off x="1366400" y="26653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1" name="Google Shape;691;p23"/>
          <p:cNvSpPr txBox="1">
            <a:spLocks noGrp="1"/>
          </p:cNvSpPr>
          <p:nvPr>
            <p:ph type="subTitle" idx="4"/>
          </p:nvPr>
        </p:nvSpPr>
        <p:spPr>
          <a:xfrm>
            <a:off x="1366400" y="32441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2" name="Google Shape;692;p23"/>
          <p:cNvSpPr txBox="1">
            <a:spLocks noGrp="1"/>
          </p:cNvSpPr>
          <p:nvPr>
            <p:ph type="subTitle" idx="5"/>
          </p:nvPr>
        </p:nvSpPr>
        <p:spPr>
          <a:xfrm>
            <a:off x="1366400" y="38229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3" name="Google Shape;693;p23"/>
          <p:cNvSpPr txBox="1">
            <a:spLocks noGrp="1"/>
          </p:cNvSpPr>
          <p:nvPr>
            <p:ph type="subTitle" idx="6"/>
          </p:nvPr>
        </p:nvSpPr>
        <p:spPr>
          <a:xfrm>
            <a:off x="1366400" y="44017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4" name="Google Shape;694;p23"/>
          <p:cNvSpPr txBox="1">
            <a:spLocks noGrp="1"/>
          </p:cNvSpPr>
          <p:nvPr>
            <p:ph type="subTitle" idx="7"/>
          </p:nvPr>
        </p:nvSpPr>
        <p:spPr>
          <a:xfrm>
            <a:off x="1366400" y="49805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5" name="Google Shape;695;p23"/>
          <p:cNvSpPr txBox="1">
            <a:spLocks noGrp="1"/>
          </p:cNvSpPr>
          <p:nvPr>
            <p:ph type="subTitle" idx="8"/>
          </p:nvPr>
        </p:nvSpPr>
        <p:spPr>
          <a:xfrm>
            <a:off x="1366400" y="5559300"/>
            <a:ext cx="4336800" cy="5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878439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accent6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4"/>
          <p:cNvGrpSpPr/>
          <p:nvPr/>
        </p:nvGrpSpPr>
        <p:grpSpPr>
          <a:xfrm>
            <a:off x="-129685" y="-3243200"/>
            <a:ext cx="12690592" cy="10316157"/>
            <a:chOff x="-97264" y="-2432400"/>
            <a:chExt cx="9517944" cy="7737118"/>
          </a:xfrm>
        </p:grpSpPr>
        <p:sp>
          <p:nvSpPr>
            <p:cNvPr id="698" name="Google Shape;698;p24"/>
            <p:cNvSpPr/>
            <p:nvPr/>
          </p:nvSpPr>
          <p:spPr>
            <a:xfrm>
              <a:off x="-89101" y="-18170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9" name="Google Shape;699;p24"/>
            <p:cNvSpPr/>
            <p:nvPr/>
          </p:nvSpPr>
          <p:spPr>
            <a:xfrm>
              <a:off x="-89221" y="-8694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0" name="Google Shape;700;p24"/>
            <p:cNvSpPr/>
            <p:nvPr/>
          </p:nvSpPr>
          <p:spPr>
            <a:xfrm>
              <a:off x="-89101" y="2357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1" name="Google Shape;701;p24"/>
            <p:cNvSpPr/>
            <p:nvPr/>
          </p:nvSpPr>
          <p:spPr>
            <a:xfrm>
              <a:off x="-89101" y="-1051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2" name="Google Shape;702;p24"/>
            <p:cNvSpPr/>
            <p:nvPr/>
          </p:nvSpPr>
          <p:spPr>
            <a:xfrm>
              <a:off x="-88861" y="13107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3" name="Google Shape;703;p24"/>
            <p:cNvSpPr/>
            <p:nvPr/>
          </p:nvSpPr>
          <p:spPr>
            <a:xfrm>
              <a:off x="-89101" y="32768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-89101" y="16357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5" name="Google Shape;705;p24"/>
            <p:cNvSpPr/>
            <p:nvPr/>
          </p:nvSpPr>
          <p:spPr>
            <a:xfrm>
              <a:off x="4312517" y="25503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6" name="Google Shape;706;p24"/>
            <p:cNvSpPr/>
            <p:nvPr/>
          </p:nvSpPr>
          <p:spPr>
            <a:xfrm>
              <a:off x="-89101" y="33321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7" name="Google Shape;707;p24"/>
            <p:cNvSpPr/>
            <p:nvPr/>
          </p:nvSpPr>
          <p:spPr>
            <a:xfrm>
              <a:off x="2774626" y="45920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8" name="Google Shape;708;p24"/>
            <p:cNvSpPr/>
            <p:nvPr/>
          </p:nvSpPr>
          <p:spPr>
            <a:xfrm>
              <a:off x="8048796" y="45878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9" name="Google Shape;709;p24"/>
            <p:cNvSpPr/>
            <p:nvPr/>
          </p:nvSpPr>
          <p:spPr>
            <a:xfrm>
              <a:off x="4946282" y="37572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0" name="Google Shape;710;p24"/>
            <p:cNvSpPr/>
            <p:nvPr/>
          </p:nvSpPr>
          <p:spPr>
            <a:xfrm>
              <a:off x="5076700" y="-22783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1" name="Google Shape;711;p24"/>
            <p:cNvSpPr/>
            <p:nvPr/>
          </p:nvSpPr>
          <p:spPr>
            <a:xfrm>
              <a:off x="-97224" y="-18894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712" name="Google Shape;712;p24"/>
            <p:cNvGrpSpPr/>
            <p:nvPr/>
          </p:nvGrpSpPr>
          <p:grpSpPr>
            <a:xfrm>
              <a:off x="-97224" y="-2432400"/>
              <a:ext cx="9377821" cy="2147740"/>
              <a:chOff x="-97224" y="-2432400"/>
              <a:chExt cx="9377821" cy="2147740"/>
            </a:xfrm>
          </p:grpSpPr>
          <p:sp>
            <p:nvSpPr>
              <p:cNvPr id="713" name="Google Shape;713;p24"/>
              <p:cNvSpPr/>
              <p:nvPr/>
            </p:nvSpPr>
            <p:spPr>
              <a:xfrm>
                <a:off x="-89101" y="-23598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714" name="Google Shape;714;p24"/>
              <p:cNvSpPr/>
              <p:nvPr/>
            </p:nvSpPr>
            <p:spPr>
              <a:xfrm>
                <a:off x="-97224" y="-24324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715" name="Google Shape;715;p24"/>
            <p:cNvSpPr/>
            <p:nvPr/>
          </p:nvSpPr>
          <p:spPr>
            <a:xfrm>
              <a:off x="-97224" y="-9420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-97184" y="1633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-97104" y="-1818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-97264" y="12382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9" name="Google Shape;719;p24"/>
            <p:cNvSpPr/>
            <p:nvPr/>
          </p:nvSpPr>
          <p:spPr>
            <a:xfrm>
              <a:off x="-97184" y="15632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0" name="Google Shape;720;p24"/>
            <p:cNvSpPr/>
            <p:nvPr/>
          </p:nvSpPr>
          <p:spPr>
            <a:xfrm>
              <a:off x="4303273" y="24777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1" name="Google Shape;721;p24"/>
            <p:cNvSpPr/>
            <p:nvPr/>
          </p:nvSpPr>
          <p:spPr>
            <a:xfrm>
              <a:off x="-97184" y="32596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2" name="Google Shape;722;p24"/>
            <p:cNvSpPr/>
            <p:nvPr/>
          </p:nvSpPr>
          <p:spPr>
            <a:xfrm>
              <a:off x="2768223" y="45196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3" name="Google Shape;723;p24"/>
            <p:cNvSpPr/>
            <p:nvPr/>
          </p:nvSpPr>
          <p:spPr>
            <a:xfrm>
              <a:off x="4932235" y="36849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4" name="Google Shape;724;p24"/>
            <p:cNvSpPr/>
            <p:nvPr/>
          </p:nvSpPr>
          <p:spPr>
            <a:xfrm>
              <a:off x="5065015" y="-23305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725" name="Google Shape;725;p24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26" name="Google Shape;726;p24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27" name="Google Shape;727;p24"/>
          <p:cNvSpPr txBox="1">
            <a:spLocks noGrp="1"/>
          </p:cNvSpPr>
          <p:nvPr>
            <p:ph type="subTitle" idx="1"/>
          </p:nvPr>
        </p:nvSpPr>
        <p:spPr>
          <a:xfrm>
            <a:off x="3570600" y="2910300"/>
            <a:ext cx="5050800" cy="19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8" name="Google Shape;728;p2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dk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729" name="Google Shape;729;p24"/>
          <p:cNvSpPr txBox="1">
            <a:spLocks noGrp="1"/>
          </p:cNvSpPr>
          <p:nvPr>
            <p:ph type="subTitle" idx="2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07809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6"/>
        </a:solidFill>
        <a:effectLst/>
      </p:bgPr>
    </p:bg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1" name="Google Shape;731;p25"/>
          <p:cNvGrpSpPr/>
          <p:nvPr/>
        </p:nvGrpSpPr>
        <p:grpSpPr>
          <a:xfrm>
            <a:off x="-129685" y="-148283"/>
            <a:ext cx="12690592" cy="10316157"/>
            <a:chOff x="-97264" y="-111212"/>
            <a:chExt cx="9517944" cy="7737118"/>
          </a:xfrm>
        </p:grpSpPr>
        <p:sp>
          <p:nvSpPr>
            <p:cNvPr id="732" name="Google Shape;732;p25"/>
            <p:cNvSpPr/>
            <p:nvPr/>
          </p:nvSpPr>
          <p:spPr>
            <a:xfrm rot="10800000" flipH="1">
              <a:off x="-89101" y="6162298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3" name="Google Shape;733;p25"/>
            <p:cNvSpPr/>
            <p:nvPr/>
          </p:nvSpPr>
          <p:spPr>
            <a:xfrm rot="10800000" flipH="1">
              <a:off x="-89221" y="4243086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4" name="Google Shape;734;p25"/>
            <p:cNvSpPr/>
            <p:nvPr/>
          </p:nvSpPr>
          <p:spPr>
            <a:xfrm rot="10800000" flipH="1">
              <a:off x="-89101" y="4643126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5" name="Google Shape;735;p25"/>
            <p:cNvSpPr/>
            <p:nvPr/>
          </p:nvSpPr>
          <p:spPr>
            <a:xfrm rot="10800000" flipH="1">
              <a:off x="-89101" y="3286257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6" name="Google Shape;736;p25"/>
            <p:cNvSpPr/>
            <p:nvPr/>
          </p:nvSpPr>
          <p:spPr>
            <a:xfrm rot="10800000" flipH="1">
              <a:off x="-88861" y="2867214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7" name="Google Shape;737;p25"/>
            <p:cNvSpPr/>
            <p:nvPr/>
          </p:nvSpPr>
          <p:spPr>
            <a:xfrm rot="10800000" flipH="1">
              <a:off x="-89101" y="1457331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8" name="Google Shape;738;p25"/>
            <p:cNvSpPr/>
            <p:nvPr/>
          </p:nvSpPr>
          <p:spPr>
            <a:xfrm rot="10800000" flipH="1">
              <a:off x="-89101" y="1339902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9" name="Google Shape;739;p25"/>
            <p:cNvSpPr/>
            <p:nvPr/>
          </p:nvSpPr>
          <p:spPr>
            <a:xfrm rot="10800000" flipH="1">
              <a:off x="4312517" y="466828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0" name="Google Shape;740;p25"/>
            <p:cNvSpPr/>
            <p:nvPr/>
          </p:nvSpPr>
          <p:spPr>
            <a:xfrm rot="10800000" flipH="1">
              <a:off x="-89101" y="-110955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1" name="Google Shape;741;p25"/>
            <p:cNvSpPr/>
            <p:nvPr/>
          </p:nvSpPr>
          <p:spPr>
            <a:xfrm rot="10800000" flipH="1">
              <a:off x="2774626" y="-110972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2" name="Google Shape;742;p25"/>
            <p:cNvSpPr/>
            <p:nvPr/>
          </p:nvSpPr>
          <p:spPr>
            <a:xfrm rot="10800000" flipH="1">
              <a:off x="8048796" y="-111212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3" name="Google Shape;743;p25"/>
            <p:cNvSpPr/>
            <p:nvPr/>
          </p:nvSpPr>
          <p:spPr>
            <a:xfrm rot="10800000" flipH="1">
              <a:off x="4946282" y="-11104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4" name="Google Shape;744;p25"/>
            <p:cNvSpPr/>
            <p:nvPr/>
          </p:nvSpPr>
          <p:spPr>
            <a:xfrm rot="10800000" flipH="1">
              <a:off x="5076700" y="6675805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5" name="Google Shape;745;p25"/>
            <p:cNvSpPr/>
            <p:nvPr/>
          </p:nvSpPr>
          <p:spPr>
            <a:xfrm rot="10800000" flipH="1">
              <a:off x="-97224" y="6218723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746" name="Google Shape;746;p25"/>
            <p:cNvGrpSpPr/>
            <p:nvPr/>
          </p:nvGrpSpPr>
          <p:grpSpPr>
            <a:xfrm>
              <a:off x="-97224" y="5478166"/>
              <a:ext cx="9377821" cy="2147740"/>
              <a:chOff x="-97224" y="3080778"/>
              <a:chExt cx="9377821" cy="2147740"/>
            </a:xfrm>
          </p:grpSpPr>
          <p:sp>
            <p:nvSpPr>
              <p:cNvPr id="747" name="Google Shape;747;p25"/>
              <p:cNvSpPr/>
              <p:nvPr/>
            </p:nvSpPr>
            <p:spPr>
              <a:xfrm rot="10800000" flipH="1">
                <a:off x="-89101" y="30807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748" name="Google Shape;748;p25"/>
              <p:cNvSpPr/>
              <p:nvPr/>
            </p:nvSpPr>
            <p:spPr>
              <a:xfrm rot="10800000" flipH="1">
                <a:off x="-97224" y="31378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749" name="Google Shape;749;p25"/>
            <p:cNvSpPr/>
            <p:nvPr/>
          </p:nvSpPr>
          <p:spPr>
            <a:xfrm rot="10800000" flipH="1">
              <a:off x="-97224" y="4299431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0" name="Google Shape;750;p25"/>
            <p:cNvSpPr/>
            <p:nvPr/>
          </p:nvSpPr>
          <p:spPr>
            <a:xfrm rot="10800000" flipH="1">
              <a:off x="-97184" y="4699471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1" name="Google Shape;751;p25"/>
            <p:cNvSpPr/>
            <p:nvPr/>
          </p:nvSpPr>
          <p:spPr>
            <a:xfrm rot="10800000" flipH="1">
              <a:off x="-97104" y="3339961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2" name="Google Shape;752;p25"/>
            <p:cNvSpPr/>
            <p:nvPr/>
          </p:nvSpPr>
          <p:spPr>
            <a:xfrm rot="10800000" flipH="1">
              <a:off x="-97264" y="2923520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3" name="Google Shape;753;p25"/>
            <p:cNvSpPr/>
            <p:nvPr/>
          </p:nvSpPr>
          <p:spPr>
            <a:xfrm rot="10800000" flipH="1">
              <a:off x="-97184" y="1396488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4" name="Google Shape;754;p25"/>
            <p:cNvSpPr/>
            <p:nvPr/>
          </p:nvSpPr>
          <p:spPr>
            <a:xfrm rot="10800000" flipH="1">
              <a:off x="4303273" y="495842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5" name="Google Shape;755;p25"/>
            <p:cNvSpPr/>
            <p:nvPr/>
          </p:nvSpPr>
          <p:spPr>
            <a:xfrm rot="10800000" flipH="1">
              <a:off x="-97184" y="-54810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6" name="Google Shape;756;p25"/>
            <p:cNvSpPr/>
            <p:nvPr/>
          </p:nvSpPr>
          <p:spPr>
            <a:xfrm rot="10800000" flipH="1">
              <a:off x="2768223" y="-54827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7" name="Google Shape;757;p25"/>
            <p:cNvSpPr/>
            <p:nvPr/>
          </p:nvSpPr>
          <p:spPr>
            <a:xfrm rot="10800000" flipH="1">
              <a:off x="4932235" y="-54856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8" name="Google Shape;758;p25"/>
            <p:cNvSpPr/>
            <p:nvPr/>
          </p:nvSpPr>
          <p:spPr>
            <a:xfrm rot="10800000" flipH="1">
              <a:off x="5065015" y="6716277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759" name="Google Shape;759;p25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60" name="Google Shape;760;p25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61" name="Google Shape;761;p25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25"/>
          <p:cNvSpPr txBox="1">
            <a:spLocks noGrp="1"/>
          </p:cNvSpPr>
          <p:nvPr>
            <p:ph type="subTitle" idx="2"/>
          </p:nvPr>
        </p:nvSpPr>
        <p:spPr>
          <a:xfrm>
            <a:off x="5109217" y="1906367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hiana"/>
              <a:buNone/>
              <a:defRPr sz="2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 dirty="0"/>
          </a:p>
        </p:txBody>
      </p:sp>
      <p:sp>
        <p:nvSpPr>
          <p:cNvPr id="763" name="Google Shape;763;p25"/>
          <p:cNvSpPr txBox="1">
            <a:spLocks noGrp="1"/>
          </p:cNvSpPr>
          <p:nvPr>
            <p:ph type="subTitle" idx="3"/>
          </p:nvPr>
        </p:nvSpPr>
        <p:spPr>
          <a:xfrm>
            <a:off x="5109217" y="2511872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4" name="Google Shape;764;p25"/>
          <p:cNvSpPr txBox="1">
            <a:spLocks noGrp="1"/>
          </p:cNvSpPr>
          <p:nvPr>
            <p:ph type="subTitle" idx="4"/>
          </p:nvPr>
        </p:nvSpPr>
        <p:spPr>
          <a:xfrm>
            <a:off x="5109217" y="4932733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hiana"/>
              <a:buNone/>
              <a:defRPr sz="2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 dirty="0"/>
          </a:p>
        </p:txBody>
      </p:sp>
      <p:sp>
        <p:nvSpPr>
          <p:cNvPr id="765" name="Google Shape;765;p25"/>
          <p:cNvSpPr txBox="1">
            <a:spLocks noGrp="1"/>
          </p:cNvSpPr>
          <p:nvPr>
            <p:ph type="subTitle" idx="5"/>
          </p:nvPr>
        </p:nvSpPr>
        <p:spPr>
          <a:xfrm>
            <a:off x="5109217" y="5538239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6" name="Google Shape;766;p25"/>
          <p:cNvSpPr txBox="1">
            <a:spLocks noGrp="1"/>
          </p:cNvSpPr>
          <p:nvPr>
            <p:ph type="subTitle" idx="6"/>
          </p:nvPr>
        </p:nvSpPr>
        <p:spPr>
          <a:xfrm>
            <a:off x="5109217" y="3419533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hiana"/>
              <a:buNone/>
              <a:defRPr sz="2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Bahiana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ahiana"/>
              <a:buNone/>
              <a:defRPr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 dirty="0"/>
          </a:p>
        </p:txBody>
      </p:sp>
      <p:sp>
        <p:nvSpPr>
          <p:cNvPr id="767" name="Google Shape;767;p25"/>
          <p:cNvSpPr txBox="1">
            <a:spLocks noGrp="1"/>
          </p:cNvSpPr>
          <p:nvPr>
            <p:ph type="subTitle" idx="7"/>
          </p:nvPr>
        </p:nvSpPr>
        <p:spPr>
          <a:xfrm>
            <a:off x="5109217" y="4025039"/>
            <a:ext cx="3876800" cy="6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8" name="Google Shape;768;p2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dk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30380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6"/>
        </a:solid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0" name="Google Shape;770;p26"/>
          <p:cNvGrpSpPr/>
          <p:nvPr/>
        </p:nvGrpSpPr>
        <p:grpSpPr>
          <a:xfrm>
            <a:off x="-129685" y="-2227200"/>
            <a:ext cx="12690592" cy="10316157"/>
            <a:chOff x="-97264" y="-1670400"/>
            <a:chExt cx="9517944" cy="7737118"/>
          </a:xfrm>
        </p:grpSpPr>
        <p:sp>
          <p:nvSpPr>
            <p:cNvPr id="771" name="Google Shape;771;p26"/>
            <p:cNvSpPr/>
            <p:nvPr/>
          </p:nvSpPr>
          <p:spPr>
            <a:xfrm rot="10800000" flipH="1">
              <a:off x="-89101" y="46031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2" name="Google Shape;772;p26"/>
            <p:cNvSpPr/>
            <p:nvPr/>
          </p:nvSpPr>
          <p:spPr>
            <a:xfrm rot="10800000" flipH="1">
              <a:off x="-89221" y="26838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3" name="Google Shape;773;p26"/>
            <p:cNvSpPr/>
            <p:nvPr/>
          </p:nvSpPr>
          <p:spPr>
            <a:xfrm rot="10800000" flipH="1">
              <a:off x="-89101" y="30839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4" name="Google Shape;774;p26"/>
            <p:cNvSpPr/>
            <p:nvPr/>
          </p:nvSpPr>
          <p:spPr>
            <a:xfrm rot="10800000" flipH="1">
              <a:off x="-89101" y="17270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5" name="Google Shape;775;p26"/>
            <p:cNvSpPr/>
            <p:nvPr/>
          </p:nvSpPr>
          <p:spPr>
            <a:xfrm rot="10800000" flipH="1">
              <a:off x="-88861" y="13080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6" name="Google Shape;776;p26"/>
            <p:cNvSpPr/>
            <p:nvPr/>
          </p:nvSpPr>
          <p:spPr>
            <a:xfrm rot="10800000" flipH="1">
              <a:off x="-89101" y="-1018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7" name="Google Shape;777;p26"/>
            <p:cNvSpPr/>
            <p:nvPr/>
          </p:nvSpPr>
          <p:spPr>
            <a:xfrm rot="10800000" flipH="1">
              <a:off x="-89101" y="-2192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8" name="Google Shape;778;p26"/>
            <p:cNvSpPr/>
            <p:nvPr/>
          </p:nvSpPr>
          <p:spPr>
            <a:xfrm rot="10800000" flipH="1">
              <a:off x="4312517" y="-10923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9" name="Google Shape;779;p26"/>
            <p:cNvSpPr/>
            <p:nvPr/>
          </p:nvSpPr>
          <p:spPr>
            <a:xfrm rot="10800000" flipH="1">
              <a:off x="-89101" y="-16701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0" name="Google Shape;780;p26"/>
            <p:cNvSpPr/>
            <p:nvPr/>
          </p:nvSpPr>
          <p:spPr>
            <a:xfrm rot="10800000" flipH="1">
              <a:off x="2774626" y="-16701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1" name="Google Shape;781;p26"/>
            <p:cNvSpPr/>
            <p:nvPr/>
          </p:nvSpPr>
          <p:spPr>
            <a:xfrm rot="10800000" flipH="1">
              <a:off x="8048796" y="-16704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2" name="Google Shape;782;p26"/>
            <p:cNvSpPr/>
            <p:nvPr/>
          </p:nvSpPr>
          <p:spPr>
            <a:xfrm rot="10800000" flipH="1">
              <a:off x="4946282" y="-16702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3" name="Google Shape;783;p26"/>
            <p:cNvSpPr/>
            <p:nvPr/>
          </p:nvSpPr>
          <p:spPr>
            <a:xfrm rot="10800000" flipH="1">
              <a:off x="5076700" y="51166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4" name="Google Shape;784;p26"/>
            <p:cNvSpPr/>
            <p:nvPr/>
          </p:nvSpPr>
          <p:spPr>
            <a:xfrm rot="10800000" flipH="1">
              <a:off x="-97224" y="46595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785" name="Google Shape;785;p26"/>
            <p:cNvGrpSpPr/>
            <p:nvPr/>
          </p:nvGrpSpPr>
          <p:grpSpPr>
            <a:xfrm>
              <a:off x="-97224" y="3918978"/>
              <a:ext cx="9377821" cy="2147740"/>
              <a:chOff x="-97224" y="3918978"/>
              <a:chExt cx="9377821" cy="2147740"/>
            </a:xfrm>
          </p:grpSpPr>
          <p:sp>
            <p:nvSpPr>
              <p:cNvPr id="786" name="Google Shape;786;p26"/>
              <p:cNvSpPr/>
              <p:nvPr/>
            </p:nvSpPr>
            <p:spPr>
              <a:xfrm rot="10800000" flipH="1">
                <a:off x="-89101" y="39189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787" name="Google Shape;787;p26"/>
              <p:cNvSpPr/>
              <p:nvPr/>
            </p:nvSpPr>
            <p:spPr>
              <a:xfrm rot="10800000" flipH="1">
                <a:off x="-97224" y="39760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788" name="Google Shape;788;p26"/>
            <p:cNvSpPr/>
            <p:nvPr/>
          </p:nvSpPr>
          <p:spPr>
            <a:xfrm rot="10800000" flipH="1">
              <a:off x="-97224" y="27402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9" name="Google Shape;789;p26"/>
            <p:cNvSpPr/>
            <p:nvPr/>
          </p:nvSpPr>
          <p:spPr>
            <a:xfrm rot="10800000" flipH="1">
              <a:off x="-97184" y="31402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0" name="Google Shape;790;p26"/>
            <p:cNvSpPr/>
            <p:nvPr/>
          </p:nvSpPr>
          <p:spPr>
            <a:xfrm rot="10800000" flipH="1">
              <a:off x="-97104" y="17807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1" name="Google Shape;791;p26"/>
            <p:cNvSpPr/>
            <p:nvPr/>
          </p:nvSpPr>
          <p:spPr>
            <a:xfrm rot="10800000" flipH="1">
              <a:off x="-97264" y="13643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2" name="Google Shape;792;p26"/>
            <p:cNvSpPr/>
            <p:nvPr/>
          </p:nvSpPr>
          <p:spPr>
            <a:xfrm rot="10800000" flipH="1">
              <a:off x="-97184" y="-1627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3" name="Google Shape;793;p26"/>
            <p:cNvSpPr/>
            <p:nvPr/>
          </p:nvSpPr>
          <p:spPr>
            <a:xfrm rot="10800000" flipH="1">
              <a:off x="4303273" y="-10633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4" name="Google Shape;794;p26"/>
            <p:cNvSpPr/>
            <p:nvPr/>
          </p:nvSpPr>
          <p:spPr>
            <a:xfrm rot="10800000" flipH="1">
              <a:off x="-97184" y="-16139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5" name="Google Shape;795;p26"/>
            <p:cNvSpPr/>
            <p:nvPr/>
          </p:nvSpPr>
          <p:spPr>
            <a:xfrm rot="10800000" flipH="1">
              <a:off x="2768223" y="-16140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6" name="Google Shape;796;p26"/>
            <p:cNvSpPr/>
            <p:nvPr/>
          </p:nvSpPr>
          <p:spPr>
            <a:xfrm rot="10800000" flipH="1">
              <a:off x="4932235" y="-16140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7" name="Google Shape;797;p26"/>
            <p:cNvSpPr/>
            <p:nvPr/>
          </p:nvSpPr>
          <p:spPr>
            <a:xfrm rot="10800000" flipH="1">
              <a:off x="5065015" y="51570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798" name="Google Shape;798;p26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99" name="Google Shape;799;p26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00" name="Google Shape;800;p26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1" name="Google Shape;801;p26"/>
          <p:cNvSpPr txBox="1">
            <a:spLocks noGrp="1"/>
          </p:cNvSpPr>
          <p:nvPr>
            <p:ph type="title"/>
          </p:nvPr>
        </p:nvSpPr>
        <p:spPr>
          <a:xfrm>
            <a:off x="959993" y="2000567"/>
            <a:ext cx="2375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02" name="Google Shape;802;p26"/>
          <p:cNvSpPr txBox="1">
            <a:spLocks noGrp="1"/>
          </p:cNvSpPr>
          <p:nvPr>
            <p:ph type="subTitle" idx="2"/>
          </p:nvPr>
        </p:nvSpPr>
        <p:spPr>
          <a:xfrm>
            <a:off x="960000" y="2553333"/>
            <a:ext cx="2375600" cy="8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26"/>
          <p:cNvSpPr txBox="1">
            <a:spLocks noGrp="1"/>
          </p:cNvSpPr>
          <p:nvPr>
            <p:ph type="title" idx="3"/>
          </p:nvPr>
        </p:nvSpPr>
        <p:spPr>
          <a:xfrm>
            <a:off x="3592127" y="2000567"/>
            <a:ext cx="2375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04" name="Google Shape;804;p26"/>
          <p:cNvSpPr txBox="1">
            <a:spLocks noGrp="1"/>
          </p:cNvSpPr>
          <p:nvPr>
            <p:ph type="subTitle" idx="4"/>
          </p:nvPr>
        </p:nvSpPr>
        <p:spPr>
          <a:xfrm>
            <a:off x="3592133" y="2553333"/>
            <a:ext cx="2375600" cy="8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5" name="Google Shape;805;p26"/>
          <p:cNvSpPr txBox="1">
            <a:spLocks noGrp="1"/>
          </p:cNvSpPr>
          <p:nvPr>
            <p:ph type="title" idx="5"/>
          </p:nvPr>
        </p:nvSpPr>
        <p:spPr>
          <a:xfrm>
            <a:off x="6224260" y="2000567"/>
            <a:ext cx="2375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06" name="Google Shape;806;p26"/>
          <p:cNvSpPr txBox="1">
            <a:spLocks noGrp="1"/>
          </p:cNvSpPr>
          <p:nvPr>
            <p:ph type="subTitle" idx="6"/>
          </p:nvPr>
        </p:nvSpPr>
        <p:spPr>
          <a:xfrm>
            <a:off x="6224267" y="2553333"/>
            <a:ext cx="2375600" cy="8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7" name="Google Shape;807;p26"/>
          <p:cNvSpPr txBox="1">
            <a:spLocks noGrp="1"/>
          </p:cNvSpPr>
          <p:nvPr>
            <p:ph type="title" idx="7"/>
          </p:nvPr>
        </p:nvSpPr>
        <p:spPr>
          <a:xfrm>
            <a:off x="8856393" y="2000567"/>
            <a:ext cx="2375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08" name="Google Shape;808;p26"/>
          <p:cNvSpPr txBox="1">
            <a:spLocks noGrp="1"/>
          </p:cNvSpPr>
          <p:nvPr>
            <p:ph type="subTitle" idx="8"/>
          </p:nvPr>
        </p:nvSpPr>
        <p:spPr>
          <a:xfrm>
            <a:off x="8856400" y="2553333"/>
            <a:ext cx="2375600" cy="8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9" name="Google Shape;809;p26"/>
          <p:cNvSpPr txBox="1">
            <a:spLocks noGrp="1"/>
          </p:cNvSpPr>
          <p:nvPr>
            <p:ph type="title" idx="9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545356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6"/>
        </a:solidFill>
        <a:effectLst/>
      </p:bgPr>
    </p:bg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1" name="Google Shape;811;p27"/>
          <p:cNvGrpSpPr/>
          <p:nvPr/>
        </p:nvGrpSpPr>
        <p:grpSpPr>
          <a:xfrm>
            <a:off x="-129685" y="-296800"/>
            <a:ext cx="12690592" cy="10316157"/>
            <a:chOff x="-97264" y="-222600"/>
            <a:chExt cx="9517944" cy="7737118"/>
          </a:xfrm>
        </p:grpSpPr>
        <p:sp>
          <p:nvSpPr>
            <p:cNvPr id="812" name="Google Shape;812;p27"/>
            <p:cNvSpPr/>
            <p:nvPr/>
          </p:nvSpPr>
          <p:spPr>
            <a:xfrm>
              <a:off x="-89101" y="392757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3" name="Google Shape;813;p27"/>
            <p:cNvSpPr/>
            <p:nvPr/>
          </p:nvSpPr>
          <p:spPr>
            <a:xfrm>
              <a:off x="-89221" y="134034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4" name="Google Shape;814;p27"/>
            <p:cNvSpPr/>
            <p:nvPr/>
          </p:nvSpPr>
          <p:spPr>
            <a:xfrm>
              <a:off x="-89101" y="2445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5" name="Google Shape;815;p27"/>
            <p:cNvSpPr/>
            <p:nvPr/>
          </p:nvSpPr>
          <p:spPr>
            <a:xfrm>
              <a:off x="-89101" y="210468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6" name="Google Shape;816;p27"/>
            <p:cNvSpPr/>
            <p:nvPr/>
          </p:nvSpPr>
          <p:spPr>
            <a:xfrm>
              <a:off x="-88861" y="3520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7" name="Google Shape;817;p27"/>
            <p:cNvSpPr/>
            <p:nvPr/>
          </p:nvSpPr>
          <p:spPr>
            <a:xfrm>
              <a:off x="-89101" y="5486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8" name="Google Shape;818;p27"/>
            <p:cNvSpPr/>
            <p:nvPr/>
          </p:nvSpPr>
          <p:spPr>
            <a:xfrm>
              <a:off x="-89101" y="3845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9" name="Google Shape;819;p27"/>
            <p:cNvSpPr/>
            <p:nvPr/>
          </p:nvSpPr>
          <p:spPr>
            <a:xfrm>
              <a:off x="4312517" y="4760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0" name="Google Shape;820;p27"/>
            <p:cNvSpPr/>
            <p:nvPr/>
          </p:nvSpPr>
          <p:spPr>
            <a:xfrm>
              <a:off x="-89101" y="5541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1" name="Google Shape;821;p27"/>
            <p:cNvSpPr/>
            <p:nvPr/>
          </p:nvSpPr>
          <p:spPr>
            <a:xfrm>
              <a:off x="2774626" y="6801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2" name="Google Shape;822;p27"/>
            <p:cNvSpPr/>
            <p:nvPr/>
          </p:nvSpPr>
          <p:spPr>
            <a:xfrm>
              <a:off x="8048796" y="6797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3" name="Google Shape;823;p27"/>
            <p:cNvSpPr/>
            <p:nvPr/>
          </p:nvSpPr>
          <p:spPr>
            <a:xfrm>
              <a:off x="4946282" y="5967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4" name="Google Shape;824;p27"/>
            <p:cNvSpPr/>
            <p:nvPr/>
          </p:nvSpPr>
          <p:spPr>
            <a:xfrm>
              <a:off x="5076700" y="-68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5" name="Google Shape;825;p27"/>
            <p:cNvSpPr/>
            <p:nvPr/>
          </p:nvSpPr>
          <p:spPr>
            <a:xfrm>
              <a:off x="-97224" y="32036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826" name="Google Shape;826;p27"/>
            <p:cNvGrpSpPr/>
            <p:nvPr/>
          </p:nvGrpSpPr>
          <p:grpSpPr>
            <a:xfrm>
              <a:off x="-97224" y="-222600"/>
              <a:ext cx="9377821" cy="2147740"/>
              <a:chOff x="-97224" y="-222600"/>
              <a:chExt cx="9377821" cy="2147740"/>
            </a:xfrm>
          </p:grpSpPr>
          <p:sp>
            <p:nvSpPr>
              <p:cNvPr id="827" name="Google Shape;827;p27"/>
              <p:cNvSpPr/>
              <p:nvPr/>
            </p:nvSpPr>
            <p:spPr>
              <a:xfrm>
                <a:off x="-89101" y="-150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828" name="Google Shape;828;p27"/>
              <p:cNvSpPr/>
              <p:nvPr/>
            </p:nvSpPr>
            <p:spPr>
              <a:xfrm>
                <a:off x="-97224" y="-222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829" name="Google Shape;829;p27"/>
            <p:cNvSpPr/>
            <p:nvPr/>
          </p:nvSpPr>
          <p:spPr>
            <a:xfrm>
              <a:off x="-97224" y="1267712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0" name="Google Shape;830;p27"/>
            <p:cNvSpPr/>
            <p:nvPr/>
          </p:nvSpPr>
          <p:spPr>
            <a:xfrm>
              <a:off x="-97184" y="2373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1" name="Google Shape;831;p27"/>
            <p:cNvSpPr/>
            <p:nvPr/>
          </p:nvSpPr>
          <p:spPr>
            <a:xfrm>
              <a:off x="-97104" y="202793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2" name="Google Shape;832;p27"/>
            <p:cNvSpPr/>
            <p:nvPr/>
          </p:nvSpPr>
          <p:spPr>
            <a:xfrm>
              <a:off x="-97264" y="3448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3" name="Google Shape;833;p27"/>
            <p:cNvSpPr/>
            <p:nvPr/>
          </p:nvSpPr>
          <p:spPr>
            <a:xfrm>
              <a:off x="-97184" y="3773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4" name="Google Shape;834;p27"/>
            <p:cNvSpPr/>
            <p:nvPr/>
          </p:nvSpPr>
          <p:spPr>
            <a:xfrm>
              <a:off x="4303273" y="4687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5" name="Google Shape;835;p27"/>
            <p:cNvSpPr/>
            <p:nvPr/>
          </p:nvSpPr>
          <p:spPr>
            <a:xfrm>
              <a:off x="-97184" y="5469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6" name="Google Shape;836;p27"/>
            <p:cNvSpPr/>
            <p:nvPr/>
          </p:nvSpPr>
          <p:spPr>
            <a:xfrm>
              <a:off x="2768223" y="6729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7" name="Google Shape;837;p27"/>
            <p:cNvSpPr/>
            <p:nvPr/>
          </p:nvSpPr>
          <p:spPr>
            <a:xfrm>
              <a:off x="4932235" y="5894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8" name="Google Shape;838;p27"/>
            <p:cNvSpPr/>
            <p:nvPr/>
          </p:nvSpPr>
          <p:spPr>
            <a:xfrm>
              <a:off x="5065015" y="-120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839" name="Google Shape;839;p27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40" name="Google Shape;840;p27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41" name="Google Shape;841;p27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2" name="Google Shape;842;p27"/>
          <p:cNvSpPr txBox="1">
            <a:spLocks noGrp="1"/>
          </p:cNvSpPr>
          <p:nvPr>
            <p:ph type="title"/>
          </p:nvPr>
        </p:nvSpPr>
        <p:spPr>
          <a:xfrm>
            <a:off x="1712400" y="1939000"/>
            <a:ext cx="245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43" name="Google Shape;843;p27"/>
          <p:cNvSpPr txBox="1">
            <a:spLocks noGrp="1"/>
          </p:cNvSpPr>
          <p:nvPr>
            <p:ph type="subTitle" idx="2"/>
          </p:nvPr>
        </p:nvSpPr>
        <p:spPr>
          <a:xfrm>
            <a:off x="1712400" y="2449767"/>
            <a:ext cx="24504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27"/>
          <p:cNvSpPr txBox="1">
            <a:spLocks noGrp="1"/>
          </p:cNvSpPr>
          <p:nvPr>
            <p:ph type="title" idx="3"/>
          </p:nvPr>
        </p:nvSpPr>
        <p:spPr>
          <a:xfrm>
            <a:off x="5247032" y="1939000"/>
            <a:ext cx="245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45" name="Google Shape;845;p27"/>
          <p:cNvSpPr txBox="1">
            <a:spLocks noGrp="1"/>
          </p:cNvSpPr>
          <p:nvPr>
            <p:ph type="subTitle" idx="4"/>
          </p:nvPr>
        </p:nvSpPr>
        <p:spPr>
          <a:xfrm>
            <a:off x="5247033" y="2449767"/>
            <a:ext cx="24504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6" name="Google Shape;846;p27"/>
          <p:cNvSpPr txBox="1">
            <a:spLocks noGrp="1"/>
          </p:cNvSpPr>
          <p:nvPr>
            <p:ph type="title" idx="5"/>
          </p:nvPr>
        </p:nvSpPr>
        <p:spPr>
          <a:xfrm>
            <a:off x="1712400" y="3850200"/>
            <a:ext cx="245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47" name="Google Shape;847;p27"/>
          <p:cNvSpPr txBox="1">
            <a:spLocks noGrp="1"/>
          </p:cNvSpPr>
          <p:nvPr>
            <p:ph type="subTitle" idx="6"/>
          </p:nvPr>
        </p:nvSpPr>
        <p:spPr>
          <a:xfrm>
            <a:off x="1712400" y="4361033"/>
            <a:ext cx="24504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8" name="Google Shape;848;p27"/>
          <p:cNvSpPr txBox="1">
            <a:spLocks noGrp="1"/>
          </p:cNvSpPr>
          <p:nvPr>
            <p:ph type="title" idx="7"/>
          </p:nvPr>
        </p:nvSpPr>
        <p:spPr>
          <a:xfrm>
            <a:off x="5247032" y="3850200"/>
            <a:ext cx="245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49" name="Google Shape;849;p27"/>
          <p:cNvSpPr txBox="1">
            <a:spLocks noGrp="1"/>
          </p:cNvSpPr>
          <p:nvPr>
            <p:ph type="subTitle" idx="8"/>
          </p:nvPr>
        </p:nvSpPr>
        <p:spPr>
          <a:xfrm>
            <a:off x="5247033" y="4361033"/>
            <a:ext cx="24504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0" name="Google Shape;850;p27"/>
          <p:cNvSpPr txBox="1">
            <a:spLocks noGrp="1"/>
          </p:cNvSpPr>
          <p:nvPr>
            <p:ph type="title" idx="9"/>
          </p:nvPr>
        </p:nvSpPr>
        <p:spPr>
          <a:xfrm>
            <a:off x="8781667" y="1939000"/>
            <a:ext cx="245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51" name="Google Shape;851;p27"/>
          <p:cNvSpPr txBox="1">
            <a:spLocks noGrp="1"/>
          </p:cNvSpPr>
          <p:nvPr>
            <p:ph type="subTitle" idx="13"/>
          </p:nvPr>
        </p:nvSpPr>
        <p:spPr>
          <a:xfrm>
            <a:off x="8781669" y="2449767"/>
            <a:ext cx="24504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27"/>
          <p:cNvSpPr txBox="1">
            <a:spLocks noGrp="1"/>
          </p:cNvSpPr>
          <p:nvPr>
            <p:ph type="title" idx="14"/>
          </p:nvPr>
        </p:nvSpPr>
        <p:spPr>
          <a:xfrm>
            <a:off x="8781667" y="3850200"/>
            <a:ext cx="245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53" name="Google Shape;853;p27"/>
          <p:cNvSpPr txBox="1">
            <a:spLocks noGrp="1"/>
          </p:cNvSpPr>
          <p:nvPr>
            <p:ph type="subTitle" idx="15"/>
          </p:nvPr>
        </p:nvSpPr>
        <p:spPr>
          <a:xfrm>
            <a:off x="8781669" y="4361033"/>
            <a:ext cx="24504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4" name="Google Shape;854;p27"/>
          <p:cNvSpPr txBox="1">
            <a:spLocks noGrp="1"/>
          </p:cNvSpPr>
          <p:nvPr>
            <p:ph type="title" idx="16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90255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leven columns">
  <p:cSld name="Title and eleven columns">
    <p:bg>
      <p:bgPr>
        <a:solidFill>
          <a:schemeClr val="accent6"/>
        </a:solidFill>
        <a:effectLst/>
      </p:bgPr>
    </p:bg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6" name="Google Shape;856;p28"/>
          <p:cNvGrpSpPr/>
          <p:nvPr/>
        </p:nvGrpSpPr>
        <p:grpSpPr>
          <a:xfrm>
            <a:off x="-129685" y="-296800"/>
            <a:ext cx="12690592" cy="10316157"/>
            <a:chOff x="-97264" y="-222600"/>
            <a:chExt cx="9517944" cy="7737118"/>
          </a:xfrm>
        </p:grpSpPr>
        <p:sp>
          <p:nvSpPr>
            <p:cNvPr id="857" name="Google Shape;857;p28"/>
            <p:cNvSpPr/>
            <p:nvPr/>
          </p:nvSpPr>
          <p:spPr>
            <a:xfrm>
              <a:off x="-89101" y="392757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8" name="Google Shape;858;p28"/>
            <p:cNvSpPr/>
            <p:nvPr/>
          </p:nvSpPr>
          <p:spPr>
            <a:xfrm>
              <a:off x="-89221" y="134034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9" name="Google Shape;859;p28"/>
            <p:cNvSpPr/>
            <p:nvPr/>
          </p:nvSpPr>
          <p:spPr>
            <a:xfrm>
              <a:off x="-89101" y="2445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0" name="Google Shape;860;p28"/>
            <p:cNvSpPr/>
            <p:nvPr/>
          </p:nvSpPr>
          <p:spPr>
            <a:xfrm>
              <a:off x="-89101" y="210468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1" name="Google Shape;861;p28"/>
            <p:cNvSpPr/>
            <p:nvPr/>
          </p:nvSpPr>
          <p:spPr>
            <a:xfrm>
              <a:off x="-88861" y="3520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2" name="Google Shape;862;p28"/>
            <p:cNvSpPr/>
            <p:nvPr/>
          </p:nvSpPr>
          <p:spPr>
            <a:xfrm>
              <a:off x="-89101" y="5486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3" name="Google Shape;863;p28"/>
            <p:cNvSpPr/>
            <p:nvPr/>
          </p:nvSpPr>
          <p:spPr>
            <a:xfrm>
              <a:off x="-89101" y="3845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4" name="Google Shape;864;p28"/>
            <p:cNvSpPr/>
            <p:nvPr/>
          </p:nvSpPr>
          <p:spPr>
            <a:xfrm>
              <a:off x="4312517" y="4760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5" name="Google Shape;865;p28"/>
            <p:cNvSpPr/>
            <p:nvPr/>
          </p:nvSpPr>
          <p:spPr>
            <a:xfrm>
              <a:off x="-89101" y="5541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6" name="Google Shape;866;p28"/>
            <p:cNvSpPr/>
            <p:nvPr/>
          </p:nvSpPr>
          <p:spPr>
            <a:xfrm>
              <a:off x="2774626" y="6801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7" name="Google Shape;867;p28"/>
            <p:cNvSpPr/>
            <p:nvPr/>
          </p:nvSpPr>
          <p:spPr>
            <a:xfrm>
              <a:off x="8048796" y="6797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8" name="Google Shape;868;p28"/>
            <p:cNvSpPr/>
            <p:nvPr/>
          </p:nvSpPr>
          <p:spPr>
            <a:xfrm>
              <a:off x="4946282" y="5967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9" name="Google Shape;869;p28"/>
            <p:cNvSpPr/>
            <p:nvPr/>
          </p:nvSpPr>
          <p:spPr>
            <a:xfrm>
              <a:off x="5076700" y="-68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0" name="Google Shape;870;p28"/>
            <p:cNvSpPr/>
            <p:nvPr/>
          </p:nvSpPr>
          <p:spPr>
            <a:xfrm>
              <a:off x="-97224" y="32036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871" name="Google Shape;871;p28"/>
            <p:cNvGrpSpPr/>
            <p:nvPr/>
          </p:nvGrpSpPr>
          <p:grpSpPr>
            <a:xfrm>
              <a:off x="-97224" y="-222600"/>
              <a:ext cx="9377821" cy="2147740"/>
              <a:chOff x="-97224" y="-222600"/>
              <a:chExt cx="9377821" cy="2147740"/>
            </a:xfrm>
          </p:grpSpPr>
          <p:sp>
            <p:nvSpPr>
              <p:cNvPr id="872" name="Google Shape;872;p28"/>
              <p:cNvSpPr/>
              <p:nvPr/>
            </p:nvSpPr>
            <p:spPr>
              <a:xfrm>
                <a:off x="-89101" y="-150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873" name="Google Shape;873;p28"/>
              <p:cNvSpPr/>
              <p:nvPr/>
            </p:nvSpPr>
            <p:spPr>
              <a:xfrm>
                <a:off x="-97224" y="-222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874" name="Google Shape;874;p28"/>
            <p:cNvSpPr/>
            <p:nvPr/>
          </p:nvSpPr>
          <p:spPr>
            <a:xfrm>
              <a:off x="-97224" y="1267712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5" name="Google Shape;875;p28"/>
            <p:cNvSpPr/>
            <p:nvPr/>
          </p:nvSpPr>
          <p:spPr>
            <a:xfrm>
              <a:off x="-97184" y="2373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6" name="Google Shape;876;p28"/>
            <p:cNvSpPr/>
            <p:nvPr/>
          </p:nvSpPr>
          <p:spPr>
            <a:xfrm>
              <a:off x="-97104" y="202793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7" name="Google Shape;877;p28"/>
            <p:cNvSpPr/>
            <p:nvPr/>
          </p:nvSpPr>
          <p:spPr>
            <a:xfrm>
              <a:off x="-97264" y="3448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8" name="Google Shape;878;p28"/>
            <p:cNvSpPr/>
            <p:nvPr/>
          </p:nvSpPr>
          <p:spPr>
            <a:xfrm>
              <a:off x="-97184" y="3773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9" name="Google Shape;879;p28"/>
            <p:cNvSpPr/>
            <p:nvPr/>
          </p:nvSpPr>
          <p:spPr>
            <a:xfrm>
              <a:off x="4303273" y="4687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0" name="Google Shape;880;p28"/>
            <p:cNvSpPr/>
            <p:nvPr/>
          </p:nvSpPr>
          <p:spPr>
            <a:xfrm>
              <a:off x="-97184" y="5469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1" name="Google Shape;881;p28"/>
            <p:cNvSpPr/>
            <p:nvPr/>
          </p:nvSpPr>
          <p:spPr>
            <a:xfrm>
              <a:off x="2768223" y="6729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2" name="Google Shape;882;p28"/>
            <p:cNvSpPr/>
            <p:nvPr/>
          </p:nvSpPr>
          <p:spPr>
            <a:xfrm>
              <a:off x="4932235" y="5894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3" name="Google Shape;883;p28"/>
            <p:cNvSpPr/>
            <p:nvPr/>
          </p:nvSpPr>
          <p:spPr>
            <a:xfrm>
              <a:off x="5065015" y="-120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884" name="Google Shape;884;p28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85" name="Google Shape;885;p28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86" name="Google Shape;886;p28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8"/>
          <p:cNvSpPr txBox="1">
            <a:spLocks noGrp="1"/>
          </p:cNvSpPr>
          <p:nvPr>
            <p:ph type="title"/>
          </p:nvPr>
        </p:nvSpPr>
        <p:spPr>
          <a:xfrm>
            <a:off x="960000" y="1904567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88" name="Google Shape;888;p28"/>
          <p:cNvSpPr txBox="1">
            <a:spLocks noGrp="1"/>
          </p:cNvSpPr>
          <p:nvPr>
            <p:ph type="subTitle" idx="2"/>
          </p:nvPr>
        </p:nvSpPr>
        <p:spPr>
          <a:xfrm>
            <a:off x="960000" y="2608167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9" name="Google Shape;889;p28"/>
          <p:cNvSpPr txBox="1">
            <a:spLocks noGrp="1"/>
          </p:cNvSpPr>
          <p:nvPr>
            <p:ph type="title" idx="3"/>
          </p:nvPr>
        </p:nvSpPr>
        <p:spPr>
          <a:xfrm>
            <a:off x="3587067" y="1904567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90" name="Google Shape;890;p28"/>
          <p:cNvSpPr txBox="1">
            <a:spLocks noGrp="1"/>
          </p:cNvSpPr>
          <p:nvPr>
            <p:ph type="subTitle" idx="4"/>
          </p:nvPr>
        </p:nvSpPr>
        <p:spPr>
          <a:xfrm>
            <a:off x="3587067" y="2608167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1" name="Google Shape;891;p28"/>
          <p:cNvSpPr txBox="1">
            <a:spLocks noGrp="1"/>
          </p:cNvSpPr>
          <p:nvPr>
            <p:ph type="title" idx="5"/>
          </p:nvPr>
        </p:nvSpPr>
        <p:spPr>
          <a:xfrm>
            <a:off x="6214133" y="1904567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92" name="Google Shape;892;p28"/>
          <p:cNvSpPr txBox="1">
            <a:spLocks noGrp="1"/>
          </p:cNvSpPr>
          <p:nvPr>
            <p:ph type="subTitle" idx="6"/>
          </p:nvPr>
        </p:nvSpPr>
        <p:spPr>
          <a:xfrm>
            <a:off x="6214133" y="2608167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3" name="Google Shape;893;p28"/>
          <p:cNvSpPr txBox="1">
            <a:spLocks noGrp="1"/>
          </p:cNvSpPr>
          <p:nvPr>
            <p:ph type="title" idx="7"/>
          </p:nvPr>
        </p:nvSpPr>
        <p:spPr>
          <a:xfrm>
            <a:off x="8841200" y="1904567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94" name="Google Shape;894;p28"/>
          <p:cNvSpPr txBox="1">
            <a:spLocks noGrp="1"/>
          </p:cNvSpPr>
          <p:nvPr>
            <p:ph type="subTitle" idx="8"/>
          </p:nvPr>
        </p:nvSpPr>
        <p:spPr>
          <a:xfrm>
            <a:off x="8841200" y="2608167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5" name="Google Shape;895;p28"/>
          <p:cNvSpPr txBox="1">
            <a:spLocks noGrp="1"/>
          </p:cNvSpPr>
          <p:nvPr>
            <p:ph type="title" idx="9"/>
          </p:nvPr>
        </p:nvSpPr>
        <p:spPr>
          <a:xfrm>
            <a:off x="960000" y="4985200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96" name="Google Shape;896;p28"/>
          <p:cNvSpPr txBox="1">
            <a:spLocks noGrp="1"/>
          </p:cNvSpPr>
          <p:nvPr>
            <p:ph type="subTitle" idx="13"/>
          </p:nvPr>
        </p:nvSpPr>
        <p:spPr>
          <a:xfrm>
            <a:off x="960000" y="5688800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7" name="Google Shape;897;p28"/>
          <p:cNvSpPr txBox="1">
            <a:spLocks noGrp="1"/>
          </p:cNvSpPr>
          <p:nvPr>
            <p:ph type="title" idx="14"/>
          </p:nvPr>
        </p:nvSpPr>
        <p:spPr>
          <a:xfrm>
            <a:off x="3587067" y="4985200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898" name="Google Shape;898;p28"/>
          <p:cNvSpPr txBox="1">
            <a:spLocks noGrp="1"/>
          </p:cNvSpPr>
          <p:nvPr>
            <p:ph type="subTitle" idx="15"/>
          </p:nvPr>
        </p:nvSpPr>
        <p:spPr>
          <a:xfrm>
            <a:off x="3587067" y="5688800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9" name="Google Shape;899;p28"/>
          <p:cNvSpPr txBox="1">
            <a:spLocks noGrp="1"/>
          </p:cNvSpPr>
          <p:nvPr>
            <p:ph type="title" idx="16"/>
          </p:nvPr>
        </p:nvSpPr>
        <p:spPr>
          <a:xfrm>
            <a:off x="6214133" y="4985200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900" name="Google Shape;900;p28"/>
          <p:cNvSpPr txBox="1">
            <a:spLocks noGrp="1"/>
          </p:cNvSpPr>
          <p:nvPr>
            <p:ph type="subTitle" idx="17"/>
          </p:nvPr>
        </p:nvSpPr>
        <p:spPr>
          <a:xfrm>
            <a:off x="6214133" y="5688800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1" name="Google Shape;901;p28"/>
          <p:cNvSpPr txBox="1">
            <a:spLocks noGrp="1"/>
          </p:cNvSpPr>
          <p:nvPr>
            <p:ph type="title" idx="18"/>
          </p:nvPr>
        </p:nvSpPr>
        <p:spPr>
          <a:xfrm>
            <a:off x="960000" y="3444884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902" name="Google Shape;902;p28"/>
          <p:cNvSpPr txBox="1">
            <a:spLocks noGrp="1"/>
          </p:cNvSpPr>
          <p:nvPr>
            <p:ph type="subTitle" idx="19"/>
          </p:nvPr>
        </p:nvSpPr>
        <p:spPr>
          <a:xfrm>
            <a:off x="960000" y="4148484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3" name="Google Shape;903;p28"/>
          <p:cNvSpPr txBox="1">
            <a:spLocks noGrp="1"/>
          </p:cNvSpPr>
          <p:nvPr>
            <p:ph type="title" idx="20"/>
          </p:nvPr>
        </p:nvSpPr>
        <p:spPr>
          <a:xfrm>
            <a:off x="3587067" y="3444884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904" name="Google Shape;904;p28"/>
          <p:cNvSpPr txBox="1">
            <a:spLocks noGrp="1"/>
          </p:cNvSpPr>
          <p:nvPr>
            <p:ph type="subTitle" idx="21"/>
          </p:nvPr>
        </p:nvSpPr>
        <p:spPr>
          <a:xfrm>
            <a:off x="3587067" y="4148484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5" name="Google Shape;905;p28"/>
          <p:cNvSpPr txBox="1">
            <a:spLocks noGrp="1"/>
          </p:cNvSpPr>
          <p:nvPr>
            <p:ph type="title" idx="22"/>
          </p:nvPr>
        </p:nvSpPr>
        <p:spPr>
          <a:xfrm>
            <a:off x="6214133" y="3444884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906" name="Google Shape;906;p28"/>
          <p:cNvSpPr txBox="1">
            <a:spLocks noGrp="1"/>
          </p:cNvSpPr>
          <p:nvPr>
            <p:ph type="subTitle" idx="23"/>
          </p:nvPr>
        </p:nvSpPr>
        <p:spPr>
          <a:xfrm>
            <a:off x="6214133" y="4148484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8"/>
          <p:cNvSpPr txBox="1">
            <a:spLocks noGrp="1"/>
          </p:cNvSpPr>
          <p:nvPr>
            <p:ph type="title" idx="24"/>
          </p:nvPr>
        </p:nvSpPr>
        <p:spPr>
          <a:xfrm>
            <a:off x="8841200" y="3444884"/>
            <a:ext cx="2390800" cy="70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3120000" algn="bl" rotWithShape="0">
              <a:schemeClr val="accent6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908" name="Google Shape;908;p28"/>
          <p:cNvSpPr txBox="1">
            <a:spLocks noGrp="1"/>
          </p:cNvSpPr>
          <p:nvPr>
            <p:ph type="subTitle" idx="25"/>
          </p:nvPr>
        </p:nvSpPr>
        <p:spPr>
          <a:xfrm>
            <a:off x="8841200" y="4148484"/>
            <a:ext cx="2390800" cy="44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9" name="Google Shape;909;p28"/>
          <p:cNvSpPr txBox="1">
            <a:spLocks noGrp="1"/>
          </p:cNvSpPr>
          <p:nvPr>
            <p:ph type="title" idx="26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dk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821407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lt1"/>
        </a:solidFill>
        <a:effectLst/>
      </p:bgPr>
    </p:bg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" name="Google Shape;911;p29"/>
          <p:cNvGrpSpPr/>
          <p:nvPr/>
        </p:nvGrpSpPr>
        <p:grpSpPr>
          <a:xfrm>
            <a:off x="-332885" y="-3243200"/>
            <a:ext cx="12690592" cy="10316157"/>
            <a:chOff x="-249664" y="-2432400"/>
            <a:chExt cx="9517944" cy="7737118"/>
          </a:xfrm>
        </p:grpSpPr>
        <p:sp>
          <p:nvSpPr>
            <p:cNvPr id="912" name="Google Shape;912;p29"/>
            <p:cNvSpPr/>
            <p:nvPr/>
          </p:nvSpPr>
          <p:spPr>
            <a:xfrm>
              <a:off x="-241501" y="-18170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3" name="Google Shape;913;p29"/>
            <p:cNvSpPr/>
            <p:nvPr/>
          </p:nvSpPr>
          <p:spPr>
            <a:xfrm>
              <a:off x="-241621" y="-8694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4" name="Google Shape;914;p29"/>
            <p:cNvSpPr/>
            <p:nvPr/>
          </p:nvSpPr>
          <p:spPr>
            <a:xfrm>
              <a:off x="-241501" y="2357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5" name="Google Shape;915;p29"/>
            <p:cNvSpPr/>
            <p:nvPr/>
          </p:nvSpPr>
          <p:spPr>
            <a:xfrm>
              <a:off x="-241501" y="-1051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6" name="Google Shape;916;p29"/>
            <p:cNvSpPr/>
            <p:nvPr/>
          </p:nvSpPr>
          <p:spPr>
            <a:xfrm>
              <a:off x="-241261" y="13107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7" name="Google Shape;917;p29"/>
            <p:cNvSpPr/>
            <p:nvPr/>
          </p:nvSpPr>
          <p:spPr>
            <a:xfrm>
              <a:off x="-241501" y="32768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8" name="Google Shape;918;p29"/>
            <p:cNvSpPr/>
            <p:nvPr/>
          </p:nvSpPr>
          <p:spPr>
            <a:xfrm>
              <a:off x="-241501" y="16357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9" name="Google Shape;919;p29"/>
            <p:cNvSpPr/>
            <p:nvPr/>
          </p:nvSpPr>
          <p:spPr>
            <a:xfrm>
              <a:off x="4160117" y="25503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0" name="Google Shape;920;p29"/>
            <p:cNvSpPr/>
            <p:nvPr/>
          </p:nvSpPr>
          <p:spPr>
            <a:xfrm>
              <a:off x="-241501" y="33321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1" name="Google Shape;921;p29"/>
            <p:cNvSpPr/>
            <p:nvPr/>
          </p:nvSpPr>
          <p:spPr>
            <a:xfrm>
              <a:off x="2622226" y="45920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2" name="Google Shape;922;p29"/>
            <p:cNvSpPr/>
            <p:nvPr/>
          </p:nvSpPr>
          <p:spPr>
            <a:xfrm>
              <a:off x="7896396" y="45878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3" name="Google Shape;923;p29"/>
            <p:cNvSpPr/>
            <p:nvPr/>
          </p:nvSpPr>
          <p:spPr>
            <a:xfrm>
              <a:off x="4793882" y="37572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4" name="Google Shape;924;p29"/>
            <p:cNvSpPr/>
            <p:nvPr/>
          </p:nvSpPr>
          <p:spPr>
            <a:xfrm>
              <a:off x="4924300" y="-22783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5" name="Google Shape;925;p29"/>
            <p:cNvSpPr/>
            <p:nvPr/>
          </p:nvSpPr>
          <p:spPr>
            <a:xfrm>
              <a:off x="-249624" y="-18894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926" name="Google Shape;926;p29"/>
            <p:cNvGrpSpPr/>
            <p:nvPr/>
          </p:nvGrpSpPr>
          <p:grpSpPr>
            <a:xfrm>
              <a:off x="-249624" y="-2432400"/>
              <a:ext cx="9377821" cy="2147740"/>
              <a:chOff x="-249624" y="-2432400"/>
              <a:chExt cx="9377821" cy="2147740"/>
            </a:xfrm>
          </p:grpSpPr>
          <p:sp>
            <p:nvSpPr>
              <p:cNvPr id="927" name="Google Shape;927;p29"/>
              <p:cNvSpPr/>
              <p:nvPr/>
            </p:nvSpPr>
            <p:spPr>
              <a:xfrm>
                <a:off x="-241501" y="-23598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928" name="Google Shape;928;p29"/>
              <p:cNvSpPr/>
              <p:nvPr/>
            </p:nvSpPr>
            <p:spPr>
              <a:xfrm>
                <a:off x="-249624" y="-24324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929" name="Google Shape;929;p29"/>
            <p:cNvSpPr/>
            <p:nvPr/>
          </p:nvSpPr>
          <p:spPr>
            <a:xfrm>
              <a:off x="-249624" y="-9420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0" name="Google Shape;930;p29"/>
            <p:cNvSpPr/>
            <p:nvPr/>
          </p:nvSpPr>
          <p:spPr>
            <a:xfrm>
              <a:off x="-249584" y="1633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1" name="Google Shape;931;p29"/>
            <p:cNvSpPr/>
            <p:nvPr/>
          </p:nvSpPr>
          <p:spPr>
            <a:xfrm>
              <a:off x="-249504" y="-1818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2" name="Google Shape;932;p29"/>
            <p:cNvSpPr/>
            <p:nvPr/>
          </p:nvSpPr>
          <p:spPr>
            <a:xfrm>
              <a:off x="-249664" y="12382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3" name="Google Shape;933;p29"/>
            <p:cNvSpPr/>
            <p:nvPr/>
          </p:nvSpPr>
          <p:spPr>
            <a:xfrm>
              <a:off x="-249584" y="15632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4" name="Google Shape;934;p29"/>
            <p:cNvSpPr/>
            <p:nvPr/>
          </p:nvSpPr>
          <p:spPr>
            <a:xfrm>
              <a:off x="4150873" y="24777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5" name="Google Shape;935;p29"/>
            <p:cNvSpPr/>
            <p:nvPr/>
          </p:nvSpPr>
          <p:spPr>
            <a:xfrm>
              <a:off x="-249584" y="32596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6" name="Google Shape;936;p29"/>
            <p:cNvSpPr/>
            <p:nvPr/>
          </p:nvSpPr>
          <p:spPr>
            <a:xfrm>
              <a:off x="2615823" y="45196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7" name="Google Shape;937;p29"/>
            <p:cNvSpPr/>
            <p:nvPr/>
          </p:nvSpPr>
          <p:spPr>
            <a:xfrm>
              <a:off x="4779835" y="36849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8" name="Google Shape;938;p29"/>
            <p:cNvSpPr/>
            <p:nvPr/>
          </p:nvSpPr>
          <p:spPr>
            <a:xfrm>
              <a:off x="4912615" y="-23305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939" name="Google Shape;939;p29"/>
          <p:cNvSpPr/>
          <p:nvPr/>
        </p:nvSpPr>
        <p:spPr>
          <a:xfrm>
            <a:off x="544333" y="483676"/>
            <a:ext cx="112456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40" name="Google Shape;940;p29"/>
          <p:cNvSpPr/>
          <p:nvPr/>
        </p:nvSpPr>
        <p:spPr>
          <a:xfrm>
            <a:off x="402067" y="362167"/>
            <a:ext cx="112456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41" name="Google Shape;941;p29"/>
          <p:cNvSpPr txBox="1">
            <a:spLocks noGrp="1"/>
          </p:cNvSpPr>
          <p:nvPr>
            <p:ph type="subTitle" idx="1"/>
          </p:nvPr>
        </p:nvSpPr>
        <p:spPr>
          <a:xfrm>
            <a:off x="9446067" y="5611700"/>
            <a:ext cx="1218400" cy="526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29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5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943" name="Google Shape;943;p29"/>
          <p:cNvSpPr txBox="1">
            <a:spLocks noGrp="1"/>
          </p:cNvSpPr>
          <p:nvPr>
            <p:ph type="title" idx="2" hasCustomPrompt="1"/>
          </p:nvPr>
        </p:nvSpPr>
        <p:spPr>
          <a:xfrm>
            <a:off x="2892533" y="2224567"/>
            <a:ext cx="3349200" cy="11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rPr dirty="0"/>
              <a:t>xx%</a:t>
            </a:r>
          </a:p>
        </p:txBody>
      </p:sp>
      <p:sp>
        <p:nvSpPr>
          <p:cNvPr id="944" name="Google Shape;944;p29"/>
          <p:cNvSpPr txBox="1">
            <a:spLocks noGrp="1"/>
          </p:cNvSpPr>
          <p:nvPr>
            <p:ph type="subTitle" idx="3"/>
          </p:nvPr>
        </p:nvSpPr>
        <p:spPr>
          <a:xfrm>
            <a:off x="2892533" y="3165933"/>
            <a:ext cx="33492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5" name="Google Shape;945;p29"/>
          <p:cNvSpPr txBox="1">
            <a:spLocks noGrp="1"/>
          </p:cNvSpPr>
          <p:nvPr>
            <p:ph type="title" idx="4" hasCustomPrompt="1"/>
          </p:nvPr>
        </p:nvSpPr>
        <p:spPr>
          <a:xfrm>
            <a:off x="2892533" y="4166100"/>
            <a:ext cx="3349200" cy="11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rPr dirty="0"/>
              <a:t>xx%</a:t>
            </a:r>
          </a:p>
        </p:txBody>
      </p:sp>
      <p:sp>
        <p:nvSpPr>
          <p:cNvPr id="946" name="Google Shape;946;p29"/>
          <p:cNvSpPr txBox="1">
            <a:spLocks noGrp="1"/>
          </p:cNvSpPr>
          <p:nvPr>
            <p:ph type="subTitle" idx="5"/>
          </p:nvPr>
        </p:nvSpPr>
        <p:spPr>
          <a:xfrm>
            <a:off x="2892533" y="5107467"/>
            <a:ext cx="33492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7" name="Google Shape;947;p29"/>
          <p:cNvSpPr txBox="1">
            <a:spLocks noGrp="1"/>
          </p:cNvSpPr>
          <p:nvPr>
            <p:ph type="title" idx="6" hasCustomPrompt="1"/>
          </p:nvPr>
        </p:nvSpPr>
        <p:spPr>
          <a:xfrm>
            <a:off x="6820700" y="2555067"/>
            <a:ext cx="1960800" cy="8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rPr dirty="0"/>
              <a:t>xx%</a:t>
            </a:r>
          </a:p>
        </p:txBody>
      </p:sp>
      <p:sp>
        <p:nvSpPr>
          <p:cNvPr id="948" name="Google Shape;948;p29"/>
          <p:cNvSpPr txBox="1">
            <a:spLocks noGrp="1"/>
          </p:cNvSpPr>
          <p:nvPr>
            <p:ph type="subTitle" idx="7"/>
          </p:nvPr>
        </p:nvSpPr>
        <p:spPr>
          <a:xfrm>
            <a:off x="6820700" y="4207500"/>
            <a:ext cx="1960800" cy="11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9" name="Google Shape;949;p29"/>
          <p:cNvSpPr txBox="1">
            <a:spLocks noGrp="1"/>
          </p:cNvSpPr>
          <p:nvPr>
            <p:ph type="title" idx="8" hasCustomPrompt="1"/>
          </p:nvPr>
        </p:nvSpPr>
        <p:spPr>
          <a:xfrm>
            <a:off x="9271200" y="2555067"/>
            <a:ext cx="1960800" cy="8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rPr dirty="0"/>
              <a:t>xx%</a:t>
            </a:r>
          </a:p>
        </p:txBody>
      </p:sp>
      <p:sp>
        <p:nvSpPr>
          <p:cNvPr id="950" name="Google Shape;950;p29"/>
          <p:cNvSpPr txBox="1">
            <a:spLocks noGrp="1"/>
          </p:cNvSpPr>
          <p:nvPr>
            <p:ph type="subTitle" idx="9"/>
          </p:nvPr>
        </p:nvSpPr>
        <p:spPr>
          <a:xfrm>
            <a:off x="9271200" y="4207500"/>
            <a:ext cx="1960800" cy="11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91911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6"/>
        </a:solidFill>
        <a:effectLst/>
      </p:bgPr>
    </p:bg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30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953" name="Google Shape;953;p30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4" name="Google Shape;954;p30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5" name="Google Shape;955;p30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6" name="Google Shape;956;p30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7" name="Google Shape;957;p30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8" name="Google Shape;958;p30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9" name="Google Shape;959;p30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0" name="Google Shape;960;p30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1" name="Google Shape;961;p30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2" name="Google Shape;962;p30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3" name="Google Shape;963;p30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4" name="Google Shape;964;p30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5" name="Google Shape;965;p30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6" name="Google Shape;966;p30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967" name="Google Shape;967;p30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968" name="Google Shape;968;p30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969" name="Google Shape;969;p30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970" name="Google Shape;970;p30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1" name="Google Shape;971;p30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2" name="Google Shape;972;p30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3" name="Google Shape;973;p30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4" name="Google Shape;974;p30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5" name="Google Shape;975;p30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6" name="Google Shape;976;p30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7" name="Google Shape;977;p30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8" name="Google Shape;978;p30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9" name="Google Shape;979;p30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980" name="Google Shape;980;p30"/>
          <p:cNvSpPr/>
          <p:nvPr/>
        </p:nvSpPr>
        <p:spPr>
          <a:xfrm>
            <a:off x="2424933" y="483667"/>
            <a:ext cx="7484400" cy="612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81" name="Google Shape;981;p30"/>
          <p:cNvSpPr/>
          <p:nvPr/>
        </p:nvSpPr>
        <p:spPr>
          <a:xfrm>
            <a:off x="2282667" y="362167"/>
            <a:ext cx="7484400" cy="611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82" name="Google Shape;982;p30"/>
          <p:cNvSpPr txBox="1">
            <a:spLocks noGrp="1"/>
          </p:cNvSpPr>
          <p:nvPr>
            <p:ph type="ctrTitle"/>
          </p:nvPr>
        </p:nvSpPr>
        <p:spPr>
          <a:xfrm>
            <a:off x="3572400" y="720000"/>
            <a:ext cx="5047200" cy="1502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66675" dir="2700000" algn="bl" rotWithShape="0">
              <a:schemeClr val="dk2"/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983" name="Google Shape;983;p30"/>
          <p:cNvSpPr txBox="1">
            <a:spLocks noGrp="1"/>
          </p:cNvSpPr>
          <p:nvPr>
            <p:ph type="subTitle" idx="1"/>
          </p:nvPr>
        </p:nvSpPr>
        <p:spPr>
          <a:xfrm>
            <a:off x="3572400" y="3144500"/>
            <a:ext cx="5047200" cy="1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984" name="Google Shape;984;p30"/>
          <p:cNvSpPr txBox="1">
            <a:spLocks noGrp="1"/>
          </p:cNvSpPr>
          <p:nvPr>
            <p:ph type="subTitle" idx="2"/>
          </p:nvPr>
        </p:nvSpPr>
        <p:spPr>
          <a:xfrm>
            <a:off x="3572403" y="5640233"/>
            <a:ext cx="5047200" cy="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 dirty="0"/>
          </a:p>
        </p:txBody>
      </p:sp>
      <p:sp>
        <p:nvSpPr>
          <p:cNvPr id="985" name="Google Shape;985;p30"/>
          <p:cNvSpPr txBox="1"/>
          <p:nvPr/>
        </p:nvSpPr>
        <p:spPr>
          <a:xfrm>
            <a:off x="3837800" y="4744800"/>
            <a:ext cx="45164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CREDITS:</a:t>
            </a:r>
            <a:r>
              <a:rPr lang="en" sz="1100" dirty="0"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 This presentation template was created by 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,</a:t>
            </a:r>
            <a:r>
              <a:rPr lang="en" sz="1100" dirty="0"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 including icons by 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,</a:t>
            </a:r>
            <a:r>
              <a:rPr lang="en" sz="1100" b="1" dirty="0"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 </a:t>
            </a:r>
            <a:r>
              <a:rPr lang="en" sz="1100" dirty="0"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</a:rPr>
              <a:t>and infographics &amp; images by </a:t>
            </a:r>
            <a:r>
              <a:rPr lang="en" sz="1100" b="1" u="sng" dirty="0">
                <a:solidFill>
                  <a:srgbClr val="FFFFFF"/>
                </a:solidFill>
                <a:highlight>
                  <a:schemeClr val="accent4"/>
                </a:highlight>
                <a:latin typeface="Arial" panose="020B0604020202020204" pitchFamily="34" charset="0"/>
                <a:ea typeface="Didact Gothic"/>
                <a:cs typeface="Arial" panose="020B0604020202020204" pitchFamily="34" charset="0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100" b="1" u="sng" dirty="0">
              <a:solidFill>
                <a:srgbClr val="FFFFFF"/>
              </a:solidFill>
              <a:highlight>
                <a:schemeClr val="accent4"/>
              </a:highlight>
              <a:latin typeface="Arial" panose="020B0604020202020204" pitchFamily="34" charset="0"/>
              <a:ea typeface="Didact Gothic"/>
              <a:cs typeface="Arial" panose="020B0604020202020204" pitchFamily="34" charset="0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861961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6"/>
        </a:solidFill>
        <a:effectLst/>
      </p:bgPr>
    </p:bg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7" name="Google Shape;987;p31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988" name="Google Shape;988;p31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9" name="Google Shape;989;p31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0" name="Google Shape;990;p31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1" name="Google Shape;991;p31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2" name="Google Shape;992;p31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3" name="Google Shape;993;p31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4" name="Google Shape;994;p31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5" name="Google Shape;995;p31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6" name="Google Shape;996;p31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7" name="Google Shape;997;p31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8" name="Google Shape;998;p31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9" name="Google Shape;999;p31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0" name="Google Shape;1000;p31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FAC539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1" name="Google Shape;1001;p31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002" name="Google Shape;1002;p31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1003" name="Google Shape;1003;p31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FAC539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04" name="Google Shape;1004;p31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005" name="Google Shape;1005;p31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6" name="Google Shape;1006;p31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7" name="Google Shape;1007;p31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8" name="Google Shape;1008;p31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9" name="Google Shape;1009;p31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0" name="Google Shape;1010;p31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1" name="Google Shape;1011;p31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2" name="Google Shape;1012;p31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3" name="Google Shape;1013;p31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4" name="Google Shape;1014;p31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8251504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lt1"/>
        </a:solidFill>
        <a:effectLst/>
      </p:bgPr>
    </p:bg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6" name="Google Shape;1016;p32"/>
          <p:cNvGrpSpPr/>
          <p:nvPr/>
        </p:nvGrpSpPr>
        <p:grpSpPr>
          <a:xfrm>
            <a:off x="-332885" y="-3243200"/>
            <a:ext cx="12690592" cy="10316157"/>
            <a:chOff x="-249664" y="-2432400"/>
            <a:chExt cx="9517944" cy="7737118"/>
          </a:xfrm>
        </p:grpSpPr>
        <p:sp>
          <p:nvSpPr>
            <p:cNvPr id="1017" name="Google Shape;1017;p32"/>
            <p:cNvSpPr/>
            <p:nvPr/>
          </p:nvSpPr>
          <p:spPr>
            <a:xfrm flipH="1">
              <a:off x="5274613" y="-18170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8" name="Google Shape;1018;p32"/>
            <p:cNvSpPr/>
            <p:nvPr/>
          </p:nvSpPr>
          <p:spPr>
            <a:xfrm flipH="1">
              <a:off x="873769" y="-8694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9" name="Google Shape;1019;p32"/>
            <p:cNvSpPr/>
            <p:nvPr/>
          </p:nvSpPr>
          <p:spPr>
            <a:xfrm flipH="1">
              <a:off x="8440438" y="2357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0" name="Google Shape;1020;p32"/>
            <p:cNvSpPr/>
            <p:nvPr/>
          </p:nvSpPr>
          <p:spPr>
            <a:xfrm flipH="1">
              <a:off x="-101578" y="-1051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1" name="Google Shape;1021;p32"/>
            <p:cNvSpPr/>
            <p:nvPr/>
          </p:nvSpPr>
          <p:spPr>
            <a:xfrm flipH="1">
              <a:off x="4106062" y="13107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2" name="Google Shape;1022;p32"/>
            <p:cNvSpPr/>
            <p:nvPr/>
          </p:nvSpPr>
          <p:spPr>
            <a:xfrm flipH="1">
              <a:off x="8310181" y="32768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3" name="Google Shape;1023;p32"/>
            <p:cNvSpPr/>
            <p:nvPr/>
          </p:nvSpPr>
          <p:spPr>
            <a:xfrm flipH="1">
              <a:off x="-101698" y="16357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4" name="Google Shape;1024;p32"/>
            <p:cNvSpPr/>
            <p:nvPr/>
          </p:nvSpPr>
          <p:spPr>
            <a:xfrm flipH="1">
              <a:off x="-101671" y="25503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5" name="Google Shape;1025;p32"/>
            <p:cNvSpPr/>
            <p:nvPr/>
          </p:nvSpPr>
          <p:spPr>
            <a:xfrm flipH="1">
              <a:off x="4680754" y="33321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6" name="Google Shape;1026;p32"/>
            <p:cNvSpPr/>
            <p:nvPr/>
          </p:nvSpPr>
          <p:spPr>
            <a:xfrm flipH="1">
              <a:off x="2076941" y="45920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7" name="Google Shape;1027;p32"/>
            <p:cNvSpPr/>
            <p:nvPr/>
          </p:nvSpPr>
          <p:spPr>
            <a:xfrm flipH="1">
              <a:off x="463812" y="45878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8" name="Google Shape;1028;p32"/>
            <p:cNvSpPr/>
            <p:nvPr/>
          </p:nvSpPr>
          <p:spPr>
            <a:xfrm flipH="1">
              <a:off x="-101598" y="37572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9" name="Google Shape;1029;p32"/>
            <p:cNvSpPr/>
            <p:nvPr/>
          </p:nvSpPr>
          <p:spPr>
            <a:xfrm flipH="1">
              <a:off x="-241581" y="-22783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0" name="Google Shape;1030;p32"/>
            <p:cNvSpPr/>
            <p:nvPr/>
          </p:nvSpPr>
          <p:spPr>
            <a:xfrm flipH="1">
              <a:off x="5272212" y="-18894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031" name="Google Shape;1031;p32"/>
            <p:cNvGrpSpPr/>
            <p:nvPr/>
          </p:nvGrpSpPr>
          <p:grpSpPr>
            <a:xfrm>
              <a:off x="-109581" y="-2432400"/>
              <a:ext cx="9377821" cy="2147740"/>
              <a:chOff x="-109581" y="-2432400"/>
              <a:chExt cx="9377821" cy="2147740"/>
            </a:xfrm>
          </p:grpSpPr>
          <p:sp>
            <p:nvSpPr>
              <p:cNvPr id="1032" name="Google Shape;1032;p32"/>
              <p:cNvSpPr/>
              <p:nvPr/>
            </p:nvSpPr>
            <p:spPr>
              <a:xfrm flipH="1">
                <a:off x="-101698" y="-23598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33" name="Google Shape;1033;p32"/>
              <p:cNvSpPr/>
              <p:nvPr/>
            </p:nvSpPr>
            <p:spPr>
              <a:xfrm flipH="1">
                <a:off x="-109581" y="-24324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034" name="Google Shape;1034;p32"/>
            <p:cNvSpPr/>
            <p:nvPr/>
          </p:nvSpPr>
          <p:spPr>
            <a:xfrm flipH="1">
              <a:off x="900741" y="-9420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5" name="Google Shape;1035;p32"/>
            <p:cNvSpPr/>
            <p:nvPr/>
          </p:nvSpPr>
          <p:spPr>
            <a:xfrm flipH="1">
              <a:off x="8460887" y="1633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6" name="Google Shape;1036;p32"/>
            <p:cNvSpPr/>
            <p:nvPr/>
          </p:nvSpPr>
          <p:spPr>
            <a:xfrm flipH="1">
              <a:off x="-109741" y="-1818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7" name="Google Shape;1037;p32"/>
            <p:cNvSpPr/>
            <p:nvPr/>
          </p:nvSpPr>
          <p:spPr>
            <a:xfrm flipH="1">
              <a:off x="4096338" y="12382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8" name="Google Shape;1038;p32"/>
            <p:cNvSpPr/>
            <p:nvPr/>
          </p:nvSpPr>
          <p:spPr>
            <a:xfrm flipH="1">
              <a:off x="-109821" y="15632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9" name="Google Shape;1039;p32"/>
            <p:cNvSpPr/>
            <p:nvPr/>
          </p:nvSpPr>
          <p:spPr>
            <a:xfrm flipH="1">
              <a:off x="-109714" y="24777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0" name="Google Shape;1040;p32"/>
            <p:cNvSpPr/>
            <p:nvPr/>
          </p:nvSpPr>
          <p:spPr>
            <a:xfrm flipH="1">
              <a:off x="4794603" y="32596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1" name="Google Shape;1041;p32"/>
            <p:cNvSpPr/>
            <p:nvPr/>
          </p:nvSpPr>
          <p:spPr>
            <a:xfrm flipH="1">
              <a:off x="2067336" y="45196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2" name="Google Shape;1042;p32"/>
            <p:cNvSpPr/>
            <p:nvPr/>
          </p:nvSpPr>
          <p:spPr>
            <a:xfrm flipH="1">
              <a:off x="-109641" y="36849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3" name="Google Shape;1043;p32"/>
            <p:cNvSpPr/>
            <p:nvPr/>
          </p:nvSpPr>
          <p:spPr>
            <a:xfrm flipH="1">
              <a:off x="-249664" y="-23305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199625162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accent4"/>
        </a:solidFill>
        <a:effectLst/>
      </p:bgPr>
    </p:bg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5" name="Google Shape;1045;p33"/>
          <p:cNvGrpSpPr/>
          <p:nvPr/>
        </p:nvGrpSpPr>
        <p:grpSpPr>
          <a:xfrm>
            <a:off x="-129685" y="-3141600"/>
            <a:ext cx="12690592" cy="10316157"/>
            <a:chOff x="-97264" y="-2356200"/>
            <a:chExt cx="9517944" cy="7737118"/>
          </a:xfrm>
        </p:grpSpPr>
        <p:sp>
          <p:nvSpPr>
            <p:cNvPr id="1046" name="Google Shape;1046;p33"/>
            <p:cNvSpPr/>
            <p:nvPr/>
          </p:nvSpPr>
          <p:spPr>
            <a:xfrm rot="10800000" flipH="1">
              <a:off x="-89101" y="3917310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7" name="Google Shape;1047;p33"/>
            <p:cNvSpPr/>
            <p:nvPr/>
          </p:nvSpPr>
          <p:spPr>
            <a:xfrm rot="10800000" flipH="1">
              <a:off x="-89221" y="1998098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8" name="Google Shape;1048;p33"/>
            <p:cNvSpPr/>
            <p:nvPr/>
          </p:nvSpPr>
          <p:spPr>
            <a:xfrm rot="10800000" flipH="1">
              <a:off x="-89101" y="2398138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9" name="Google Shape;1049;p33"/>
            <p:cNvSpPr/>
            <p:nvPr/>
          </p:nvSpPr>
          <p:spPr>
            <a:xfrm rot="10800000" flipH="1">
              <a:off x="-89101" y="1041269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0" name="Google Shape;1050;p33"/>
            <p:cNvSpPr/>
            <p:nvPr/>
          </p:nvSpPr>
          <p:spPr>
            <a:xfrm rot="10800000" flipH="1">
              <a:off x="-88861" y="622227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1" name="Google Shape;1051;p33"/>
            <p:cNvSpPr/>
            <p:nvPr/>
          </p:nvSpPr>
          <p:spPr>
            <a:xfrm rot="10800000" flipH="1">
              <a:off x="-89101" y="-787656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2" name="Google Shape;1052;p33"/>
            <p:cNvSpPr/>
            <p:nvPr/>
          </p:nvSpPr>
          <p:spPr>
            <a:xfrm rot="10800000" flipH="1">
              <a:off x="-89101" y="-905085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3" name="Google Shape;1053;p33"/>
            <p:cNvSpPr/>
            <p:nvPr/>
          </p:nvSpPr>
          <p:spPr>
            <a:xfrm rot="10800000" flipH="1">
              <a:off x="4312517" y="-1778160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4" name="Google Shape;1054;p33"/>
            <p:cNvSpPr/>
            <p:nvPr/>
          </p:nvSpPr>
          <p:spPr>
            <a:xfrm rot="10800000" flipH="1">
              <a:off x="-89101" y="-2355943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5" name="Google Shape;1055;p33"/>
            <p:cNvSpPr/>
            <p:nvPr/>
          </p:nvSpPr>
          <p:spPr>
            <a:xfrm rot="10800000" flipH="1">
              <a:off x="2774626" y="-2355960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6" name="Google Shape;1056;p33"/>
            <p:cNvSpPr/>
            <p:nvPr/>
          </p:nvSpPr>
          <p:spPr>
            <a:xfrm rot="10800000" flipH="1">
              <a:off x="8048796" y="-2356200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7" name="Google Shape;1057;p33"/>
            <p:cNvSpPr/>
            <p:nvPr/>
          </p:nvSpPr>
          <p:spPr>
            <a:xfrm rot="10800000" flipH="1">
              <a:off x="4946282" y="-2356029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8" name="Google Shape;1058;p33"/>
            <p:cNvSpPr/>
            <p:nvPr/>
          </p:nvSpPr>
          <p:spPr>
            <a:xfrm rot="10800000" flipH="1">
              <a:off x="5076700" y="4430817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C44253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9" name="Google Shape;1059;p33"/>
            <p:cNvSpPr/>
            <p:nvPr/>
          </p:nvSpPr>
          <p:spPr>
            <a:xfrm rot="10800000" flipH="1">
              <a:off x="-97224" y="3973736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060" name="Google Shape;1060;p33"/>
            <p:cNvGrpSpPr/>
            <p:nvPr/>
          </p:nvGrpSpPr>
          <p:grpSpPr>
            <a:xfrm>
              <a:off x="-97224" y="3233178"/>
              <a:ext cx="9377821" cy="2147740"/>
              <a:chOff x="-97224" y="3233178"/>
              <a:chExt cx="9377821" cy="2147740"/>
            </a:xfrm>
          </p:grpSpPr>
          <p:sp>
            <p:nvSpPr>
              <p:cNvPr id="1061" name="Google Shape;1061;p33"/>
              <p:cNvSpPr/>
              <p:nvPr/>
            </p:nvSpPr>
            <p:spPr>
              <a:xfrm rot="10800000" flipH="1">
                <a:off x="-89101" y="3233178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rgbClr val="C44253">
                  <a:alpha val="35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62" name="Google Shape;1062;p33"/>
              <p:cNvSpPr/>
              <p:nvPr/>
            </p:nvSpPr>
            <p:spPr>
              <a:xfrm rot="10800000" flipH="1">
                <a:off x="-97224" y="3290284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063" name="Google Shape;1063;p33"/>
            <p:cNvSpPr/>
            <p:nvPr/>
          </p:nvSpPr>
          <p:spPr>
            <a:xfrm rot="10800000" flipH="1">
              <a:off x="-97224" y="2054444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4" name="Google Shape;1064;p33"/>
            <p:cNvSpPr/>
            <p:nvPr/>
          </p:nvSpPr>
          <p:spPr>
            <a:xfrm rot="10800000" flipH="1">
              <a:off x="-97184" y="2454484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5" name="Google Shape;1065;p33"/>
            <p:cNvSpPr/>
            <p:nvPr/>
          </p:nvSpPr>
          <p:spPr>
            <a:xfrm rot="10800000" flipH="1">
              <a:off x="-97104" y="1094974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6" name="Google Shape;1066;p33"/>
            <p:cNvSpPr/>
            <p:nvPr/>
          </p:nvSpPr>
          <p:spPr>
            <a:xfrm rot="10800000" flipH="1">
              <a:off x="-97264" y="678532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7" name="Google Shape;1067;p33"/>
            <p:cNvSpPr/>
            <p:nvPr/>
          </p:nvSpPr>
          <p:spPr>
            <a:xfrm rot="10800000" flipH="1">
              <a:off x="-97184" y="-848500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8" name="Google Shape;1068;p33"/>
            <p:cNvSpPr/>
            <p:nvPr/>
          </p:nvSpPr>
          <p:spPr>
            <a:xfrm rot="10800000" flipH="1">
              <a:off x="4303273" y="-1749146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9" name="Google Shape;1069;p33"/>
            <p:cNvSpPr/>
            <p:nvPr/>
          </p:nvSpPr>
          <p:spPr>
            <a:xfrm rot="10800000" flipH="1">
              <a:off x="-97184" y="-2299797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0" name="Google Shape;1070;p33"/>
            <p:cNvSpPr/>
            <p:nvPr/>
          </p:nvSpPr>
          <p:spPr>
            <a:xfrm rot="10800000" flipH="1">
              <a:off x="2768223" y="-229981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1" name="Google Shape;1071;p33"/>
            <p:cNvSpPr/>
            <p:nvPr/>
          </p:nvSpPr>
          <p:spPr>
            <a:xfrm rot="10800000" flipH="1">
              <a:off x="4932235" y="-2299843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2" name="Google Shape;1072;p33"/>
            <p:cNvSpPr/>
            <p:nvPr/>
          </p:nvSpPr>
          <p:spPr>
            <a:xfrm rot="10800000" flipH="1">
              <a:off x="5065015" y="4471289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6880972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1"/>
        </a:solidFill>
        <a:effectLst/>
      </p:bgPr>
    </p:bg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4" name="Google Shape;1074;p34"/>
          <p:cNvGrpSpPr/>
          <p:nvPr/>
        </p:nvGrpSpPr>
        <p:grpSpPr>
          <a:xfrm>
            <a:off x="-129685" y="-3344800"/>
            <a:ext cx="12690592" cy="10316157"/>
            <a:chOff x="-97264" y="-2508600"/>
            <a:chExt cx="9517944" cy="7737118"/>
          </a:xfrm>
        </p:grpSpPr>
        <p:sp>
          <p:nvSpPr>
            <p:cNvPr id="1075" name="Google Shape;1075;p34"/>
            <p:cNvSpPr/>
            <p:nvPr/>
          </p:nvSpPr>
          <p:spPr>
            <a:xfrm>
              <a:off x="-89101" y="-1893243"/>
              <a:ext cx="3985503" cy="848251"/>
            </a:xfrm>
            <a:custGeom>
              <a:avLst/>
              <a:gdLst/>
              <a:ahLst/>
              <a:cxnLst/>
              <a:rect l="l" t="t" r="r" b="b"/>
              <a:pathLst>
                <a:path w="99594" h="21197" extrusionOk="0">
                  <a:moveTo>
                    <a:pt x="65021" y="0"/>
                  </a:moveTo>
                  <a:cubicBezTo>
                    <a:pt x="64434" y="0"/>
                    <a:pt x="63848" y="10"/>
                    <a:pt x="63260" y="29"/>
                  </a:cubicBezTo>
                  <a:cubicBezTo>
                    <a:pt x="57732" y="207"/>
                    <a:pt x="52245" y="1096"/>
                    <a:pt x="46816" y="2389"/>
                  </a:cubicBezTo>
                  <a:cubicBezTo>
                    <a:pt x="41611" y="3631"/>
                    <a:pt x="36750" y="6060"/>
                    <a:pt x="31830" y="8475"/>
                  </a:cubicBezTo>
                  <a:cubicBezTo>
                    <a:pt x="27244" y="10725"/>
                    <a:pt x="22624" y="12692"/>
                    <a:pt x="17724" y="13463"/>
                  </a:cubicBezTo>
                  <a:cubicBezTo>
                    <a:pt x="15802" y="13765"/>
                    <a:pt x="13860" y="13942"/>
                    <a:pt x="11920" y="13942"/>
                  </a:cubicBezTo>
                  <a:cubicBezTo>
                    <a:pt x="10234" y="13942"/>
                    <a:pt x="8549" y="13808"/>
                    <a:pt x="6879" y="13505"/>
                  </a:cubicBezTo>
                  <a:cubicBezTo>
                    <a:pt x="4515" y="13077"/>
                    <a:pt x="2162" y="12285"/>
                    <a:pt x="0" y="10984"/>
                  </a:cubicBezTo>
                  <a:lnTo>
                    <a:pt x="0" y="18944"/>
                  </a:lnTo>
                  <a:cubicBezTo>
                    <a:pt x="1762" y="19024"/>
                    <a:pt x="3523" y="19075"/>
                    <a:pt x="5283" y="19075"/>
                  </a:cubicBezTo>
                  <a:cubicBezTo>
                    <a:pt x="9227" y="19075"/>
                    <a:pt x="13162" y="18820"/>
                    <a:pt x="17071" y="18072"/>
                  </a:cubicBezTo>
                  <a:cubicBezTo>
                    <a:pt x="21981" y="17133"/>
                    <a:pt x="26589" y="15270"/>
                    <a:pt x="30996" y="12374"/>
                  </a:cubicBezTo>
                  <a:cubicBezTo>
                    <a:pt x="33739" y="10570"/>
                    <a:pt x="36781" y="9886"/>
                    <a:pt x="39837" y="9886"/>
                  </a:cubicBezTo>
                  <a:cubicBezTo>
                    <a:pt x="40660" y="9886"/>
                    <a:pt x="41484" y="9936"/>
                    <a:pt x="42304" y="10026"/>
                  </a:cubicBezTo>
                  <a:cubicBezTo>
                    <a:pt x="50992" y="10985"/>
                    <a:pt x="59004" y="15789"/>
                    <a:pt x="67420" y="18291"/>
                  </a:cubicBezTo>
                  <a:cubicBezTo>
                    <a:pt x="72853" y="19907"/>
                    <a:pt x="78486" y="20812"/>
                    <a:pt x="84058" y="21107"/>
                  </a:cubicBezTo>
                  <a:cubicBezTo>
                    <a:pt x="85055" y="21160"/>
                    <a:pt x="86060" y="21196"/>
                    <a:pt x="87066" y="21196"/>
                  </a:cubicBezTo>
                  <a:cubicBezTo>
                    <a:pt x="89207" y="21196"/>
                    <a:pt x="91355" y="21031"/>
                    <a:pt x="93446" y="20508"/>
                  </a:cubicBezTo>
                  <a:cubicBezTo>
                    <a:pt x="95522" y="19989"/>
                    <a:pt x="98275" y="18989"/>
                    <a:pt x="98894" y="16049"/>
                  </a:cubicBezTo>
                  <a:cubicBezTo>
                    <a:pt x="99594" y="12721"/>
                    <a:pt x="97265" y="10188"/>
                    <a:pt x="95270" y="8623"/>
                  </a:cubicBezTo>
                  <a:cubicBezTo>
                    <a:pt x="92667" y="6581"/>
                    <a:pt x="89709" y="5268"/>
                    <a:pt x="86790" y="4165"/>
                  </a:cubicBezTo>
                  <a:cubicBezTo>
                    <a:pt x="79711" y="1489"/>
                    <a:pt x="72404" y="0"/>
                    <a:pt x="6502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6" name="Google Shape;1076;p34"/>
            <p:cNvSpPr/>
            <p:nvPr/>
          </p:nvSpPr>
          <p:spPr>
            <a:xfrm>
              <a:off x="-89221" y="-945655"/>
              <a:ext cx="8386467" cy="1819876"/>
            </a:xfrm>
            <a:custGeom>
              <a:avLst/>
              <a:gdLst/>
              <a:ahLst/>
              <a:cxnLst/>
              <a:rect l="l" t="t" r="r" b="b"/>
              <a:pathLst>
                <a:path w="209570" h="45477" extrusionOk="0">
                  <a:moveTo>
                    <a:pt x="173399" y="0"/>
                  </a:moveTo>
                  <a:cubicBezTo>
                    <a:pt x="171819" y="0"/>
                    <a:pt x="170239" y="33"/>
                    <a:pt x="168661" y="80"/>
                  </a:cubicBezTo>
                  <a:cubicBezTo>
                    <a:pt x="164324" y="208"/>
                    <a:pt x="160018" y="528"/>
                    <a:pt x="155729" y="1390"/>
                  </a:cubicBezTo>
                  <a:cubicBezTo>
                    <a:pt x="151776" y="2184"/>
                    <a:pt x="147874" y="3386"/>
                    <a:pt x="144099" y="5071"/>
                  </a:cubicBezTo>
                  <a:cubicBezTo>
                    <a:pt x="140139" y="6838"/>
                    <a:pt x="136425" y="9227"/>
                    <a:pt x="132734" y="11745"/>
                  </a:cubicBezTo>
                  <a:cubicBezTo>
                    <a:pt x="125453" y="16714"/>
                    <a:pt x="118372" y="22168"/>
                    <a:pt x="110478" y="25489"/>
                  </a:cubicBezTo>
                  <a:cubicBezTo>
                    <a:pt x="104010" y="28211"/>
                    <a:pt x="97197" y="29287"/>
                    <a:pt x="90399" y="29287"/>
                  </a:cubicBezTo>
                  <a:cubicBezTo>
                    <a:pt x="89168" y="29287"/>
                    <a:pt x="87937" y="29252"/>
                    <a:pt x="86709" y="29185"/>
                  </a:cubicBezTo>
                  <a:cubicBezTo>
                    <a:pt x="70235" y="28285"/>
                    <a:pt x="53959" y="22404"/>
                    <a:pt x="38422" y="15780"/>
                  </a:cubicBezTo>
                  <a:cubicBezTo>
                    <a:pt x="34245" y="13999"/>
                    <a:pt x="30113" y="12729"/>
                    <a:pt x="25697" y="12479"/>
                  </a:cubicBezTo>
                  <a:cubicBezTo>
                    <a:pt x="24449" y="12409"/>
                    <a:pt x="23202" y="12379"/>
                    <a:pt x="21954" y="12379"/>
                  </a:cubicBezTo>
                  <a:cubicBezTo>
                    <a:pt x="18881" y="12379"/>
                    <a:pt x="15809" y="12558"/>
                    <a:pt x="12741" y="12746"/>
                  </a:cubicBezTo>
                  <a:cubicBezTo>
                    <a:pt x="9315" y="12958"/>
                    <a:pt x="5883" y="13109"/>
                    <a:pt x="2471" y="13588"/>
                  </a:cubicBezTo>
                  <a:cubicBezTo>
                    <a:pt x="1651" y="13702"/>
                    <a:pt x="825" y="13831"/>
                    <a:pt x="0" y="13986"/>
                  </a:cubicBezTo>
                  <a:lnTo>
                    <a:pt x="0" y="21931"/>
                  </a:lnTo>
                  <a:cubicBezTo>
                    <a:pt x="3093" y="20622"/>
                    <a:pt x="6277" y="19799"/>
                    <a:pt x="9551" y="19799"/>
                  </a:cubicBezTo>
                  <a:cubicBezTo>
                    <a:pt x="10632" y="19799"/>
                    <a:pt x="11722" y="19889"/>
                    <a:pt x="12823" y="20080"/>
                  </a:cubicBezTo>
                  <a:cubicBezTo>
                    <a:pt x="20488" y="21419"/>
                    <a:pt x="27144" y="26632"/>
                    <a:pt x="33499" y="31891"/>
                  </a:cubicBezTo>
                  <a:cubicBezTo>
                    <a:pt x="45486" y="41811"/>
                    <a:pt x="59912" y="45476"/>
                    <a:pt x="74081" y="45476"/>
                  </a:cubicBezTo>
                  <a:cubicBezTo>
                    <a:pt x="74665" y="45476"/>
                    <a:pt x="75248" y="45470"/>
                    <a:pt x="75831" y="45458"/>
                  </a:cubicBezTo>
                  <a:cubicBezTo>
                    <a:pt x="90804" y="45142"/>
                    <a:pt x="106177" y="41401"/>
                    <a:pt x="119282" y="31968"/>
                  </a:cubicBezTo>
                  <a:cubicBezTo>
                    <a:pt x="125990" y="27139"/>
                    <a:pt x="132221" y="21338"/>
                    <a:pt x="138817" y="16271"/>
                  </a:cubicBezTo>
                  <a:cubicBezTo>
                    <a:pt x="142143" y="13714"/>
                    <a:pt x="145448" y="11379"/>
                    <a:pt x="149316" y="10440"/>
                  </a:cubicBezTo>
                  <a:cubicBezTo>
                    <a:pt x="150812" y="10078"/>
                    <a:pt x="152323" y="9917"/>
                    <a:pt x="153836" y="9917"/>
                  </a:cubicBezTo>
                  <a:cubicBezTo>
                    <a:pt x="155625" y="9917"/>
                    <a:pt x="157416" y="10142"/>
                    <a:pt x="159185" y="10527"/>
                  </a:cubicBezTo>
                  <a:cubicBezTo>
                    <a:pt x="162983" y="11352"/>
                    <a:pt x="166672" y="12839"/>
                    <a:pt x="170334" y="14321"/>
                  </a:cubicBezTo>
                  <a:cubicBezTo>
                    <a:pt x="174482" y="15997"/>
                    <a:pt x="178713" y="17383"/>
                    <a:pt x="182992" y="18407"/>
                  </a:cubicBezTo>
                  <a:cubicBezTo>
                    <a:pt x="186653" y="19282"/>
                    <a:pt x="190426" y="19787"/>
                    <a:pt x="194193" y="19787"/>
                  </a:cubicBezTo>
                  <a:cubicBezTo>
                    <a:pt x="197694" y="19787"/>
                    <a:pt x="201190" y="19351"/>
                    <a:pt x="204587" y="18369"/>
                  </a:cubicBezTo>
                  <a:cubicBezTo>
                    <a:pt x="206831" y="17721"/>
                    <a:pt x="209570" y="16218"/>
                    <a:pt x="208195" y="12736"/>
                  </a:cubicBezTo>
                  <a:cubicBezTo>
                    <a:pt x="207019" y="9759"/>
                    <a:pt x="203809" y="8201"/>
                    <a:pt x="201535" y="7001"/>
                  </a:cubicBezTo>
                  <a:cubicBezTo>
                    <a:pt x="195238" y="3676"/>
                    <a:pt x="188684" y="1200"/>
                    <a:pt x="181872" y="426"/>
                  </a:cubicBezTo>
                  <a:cubicBezTo>
                    <a:pt x="179055" y="106"/>
                    <a:pt x="176227" y="0"/>
                    <a:pt x="173399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7" name="Google Shape;1077;p34"/>
            <p:cNvSpPr/>
            <p:nvPr/>
          </p:nvSpPr>
          <p:spPr>
            <a:xfrm>
              <a:off x="-89101" y="159523"/>
              <a:ext cx="819678" cy="314658"/>
            </a:xfrm>
            <a:custGeom>
              <a:avLst/>
              <a:gdLst/>
              <a:ahLst/>
              <a:cxnLst/>
              <a:rect l="l" t="t" r="r" b="b"/>
              <a:pathLst>
                <a:path w="20483" h="7863" extrusionOk="0">
                  <a:moveTo>
                    <a:pt x="10679" y="1"/>
                  </a:moveTo>
                  <a:cubicBezTo>
                    <a:pt x="7200" y="1"/>
                    <a:pt x="3530" y="930"/>
                    <a:pt x="0" y="1036"/>
                  </a:cubicBezTo>
                  <a:lnTo>
                    <a:pt x="0" y="7210"/>
                  </a:lnTo>
                  <a:cubicBezTo>
                    <a:pt x="73" y="7210"/>
                    <a:pt x="146" y="7210"/>
                    <a:pt x="218" y="7210"/>
                  </a:cubicBezTo>
                  <a:cubicBezTo>
                    <a:pt x="2966" y="7210"/>
                    <a:pt x="5723" y="7366"/>
                    <a:pt x="8473" y="7532"/>
                  </a:cubicBezTo>
                  <a:cubicBezTo>
                    <a:pt x="10471" y="7652"/>
                    <a:pt x="12481" y="7858"/>
                    <a:pt x="14482" y="7862"/>
                  </a:cubicBezTo>
                  <a:cubicBezTo>
                    <a:pt x="14579" y="7862"/>
                    <a:pt x="14677" y="7863"/>
                    <a:pt x="14776" y="7863"/>
                  </a:cubicBezTo>
                  <a:cubicBezTo>
                    <a:pt x="16107" y="7863"/>
                    <a:pt x="17589" y="7805"/>
                    <a:pt x="18794" y="7093"/>
                  </a:cubicBezTo>
                  <a:cubicBezTo>
                    <a:pt x="20483" y="6096"/>
                    <a:pt x="19330" y="4228"/>
                    <a:pt x="18366" y="3075"/>
                  </a:cubicBezTo>
                  <a:cubicBezTo>
                    <a:pt x="16959" y="1395"/>
                    <a:pt x="15150" y="529"/>
                    <a:pt x="13253" y="203"/>
                  </a:cubicBezTo>
                  <a:cubicBezTo>
                    <a:pt x="12410" y="59"/>
                    <a:pt x="11551" y="1"/>
                    <a:pt x="10679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8" name="Google Shape;1078;p34"/>
            <p:cNvSpPr/>
            <p:nvPr/>
          </p:nvSpPr>
          <p:spPr>
            <a:xfrm>
              <a:off x="-89101" y="-181311"/>
              <a:ext cx="9361694" cy="2012360"/>
            </a:xfrm>
            <a:custGeom>
              <a:avLst/>
              <a:gdLst/>
              <a:ahLst/>
              <a:cxnLst/>
              <a:rect l="l" t="t" r="r" b="b"/>
              <a:pathLst>
                <a:path w="233940" h="50287" extrusionOk="0">
                  <a:moveTo>
                    <a:pt x="233940" y="0"/>
                  </a:moveTo>
                  <a:cubicBezTo>
                    <a:pt x="230479" y="1532"/>
                    <a:pt x="227264" y="3838"/>
                    <a:pt x="224035" y="6016"/>
                  </a:cubicBezTo>
                  <a:cubicBezTo>
                    <a:pt x="219999" y="8735"/>
                    <a:pt x="215918" y="11195"/>
                    <a:pt x="211510" y="12795"/>
                  </a:cubicBezTo>
                  <a:cubicBezTo>
                    <a:pt x="205977" y="14804"/>
                    <a:pt x="200252" y="15619"/>
                    <a:pt x="194517" y="15619"/>
                  </a:cubicBezTo>
                  <a:cubicBezTo>
                    <a:pt x="191019" y="15619"/>
                    <a:pt x="187518" y="15316"/>
                    <a:pt x="184053" y="14796"/>
                  </a:cubicBezTo>
                  <a:cubicBezTo>
                    <a:pt x="174879" y="13417"/>
                    <a:pt x="165892" y="10575"/>
                    <a:pt x="156983" y="7553"/>
                  </a:cubicBezTo>
                  <a:cubicBezTo>
                    <a:pt x="154186" y="6603"/>
                    <a:pt x="151295" y="5923"/>
                    <a:pt x="148402" y="5923"/>
                  </a:cubicBezTo>
                  <a:cubicBezTo>
                    <a:pt x="147105" y="5923"/>
                    <a:pt x="145807" y="6060"/>
                    <a:pt x="144518" y="6370"/>
                  </a:cubicBezTo>
                  <a:cubicBezTo>
                    <a:pt x="141010" y="7213"/>
                    <a:pt x="137841" y="9316"/>
                    <a:pt x="134862" y="11732"/>
                  </a:cubicBezTo>
                  <a:cubicBezTo>
                    <a:pt x="131415" y="14529"/>
                    <a:pt x="128149" y="17665"/>
                    <a:pt x="124700" y="20457"/>
                  </a:cubicBezTo>
                  <a:cubicBezTo>
                    <a:pt x="120681" y="23709"/>
                    <a:pt x="116461" y="26565"/>
                    <a:pt x="112085" y="28971"/>
                  </a:cubicBezTo>
                  <a:cubicBezTo>
                    <a:pt x="103869" y="33488"/>
                    <a:pt x="95132" y="36387"/>
                    <a:pt x="86236" y="37674"/>
                  </a:cubicBezTo>
                  <a:cubicBezTo>
                    <a:pt x="82434" y="38224"/>
                    <a:pt x="78620" y="38471"/>
                    <a:pt x="74803" y="38471"/>
                  </a:cubicBezTo>
                  <a:cubicBezTo>
                    <a:pt x="58405" y="38471"/>
                    <a:pt x="41951" y="33908"/>
                    <a:pt x="26125" y="29171"/>
                  </a:cubicBezTo>
                  <a:cubicBezTo>
                    <a:pt x="17408" y="26561"/>
                    <a:pt x="8732" y="23693"/>
                    <a:pt x="0" y="21148"/>
                  </a:cubicBezTo>
                  <a:lnTo>
                    <a:pt x="0" y="30371"/>
                  </a:lnTo>
                  <a:cubicBezTo>
                    <a:pt x="3472" y="33108"/>
                    <a:pt x="7489" y="35009"/>
                    <a:pt x="11115" y="36595"/>
                  </a:cubicBezTo>
                  <a:cubicBezTo>
                    <a:pt x="17532" y="39404"/>
                    <a:pt x="24220" y="41608"/>
                    <a:pt x="30929" y="42938"/>
                  </a:cubicBezTo>
                  <a:cubicBezTo>
                    <a:pt x="38228" y="44386"/>
                    <a:pt x="45630" y="44923"/>
                    <a:pt x="53022" y="44923"/>
                  </a:cubicBezTo>
                  <a:cubicBezTo>
                    <a:pt x="55748" y="44923"/>
                    <a:pt x="58473" y="44850"/>
                    <a:pt x="61191" y="44723"/>
                  </a:cubicBezTo>
                  <a:cubicBezTo>
                    <a:pt x="71533" y="44237"/>
                    <a:pt x="81978" y="43258"/>
                    <a:pt x="92233" y="41498"/>
                  </a:cubicBezTo>
                  <a:cubicBezTo>
                    <a:pt x="102742" y="39694"/>
                    <a:pt x="112661" y="35767"/>
                    <a:pt x="122701" y="31597"/>
                  </a:cubicBezTo>
                  <a:cubicBezTo>
                    <a:pt x="132437" y="27557"/>
                    <a:pt x="142206" y="24207"/>
                    <a:pt x="152521" y="24092"/>
                  </a:cubicBezTo>
                  <a:cubicBezTo>
                    <a:pt x="152754" y="24089"/>
                    <a:pt x="152988" y="24088"/>
                    <a:pt x="153222" y="24088"/>
                  </a:cubicBezTo>
                  <a:cubicBezTo>
                    <a:pt x="163194" y="24088"/>
                    <a:pt x="173100" y="26520"/>
                    <a:pt x="182555" y="30450"/>
                  </a:cubicBezTo>
                  <a:cubicBezTo>
                    <a:pt x="187610" y="32550"/>
                    <a:pt x="192565" y="35025"/>
                    <a:pt x="197604" y="37193"/>
                  </a:cubicBezTo>
                  <a:cubicBezTo>
                    <a:pt x="202625" y="39352"/>
                    <a:pt x="207681" y="41382"/>
                    <a:pt x="212770" y="43265"/>
                  </a:cubicBezTo>
                  <a:cubicBezTo>
                    <a:pt x="219747" y="45846"/>
                    <a:pt x="226825" y="48256"/>
                    <a:pt x="233940" y="50286"/>
                  </a:cubicBezTo>
                  <a:lnTo>
                    <a:pt x="233940" y="34729"/>
                  </a:lnTo>
                  <a:cubicBezTo>
                    <a:pt x="233339" y="34539"/>
                    <a:pt x="232731" y="34368"/>
                    <a:pt x="232112" y="34224"/>
                  </a:cubicBezTo>
                  <a:cubicBezTo>
                    <a:pt x="229270" y="33551"/>
                    <a:pt x="226381" y="33250"/>
                    <a:pt x="223499" y="32996"/>
                  </a:cubicBezTo>
                  <a:cubicBezTo>
                    <a:pt x="219753" y="32668"/>
                    <a:pt x="216005" y="32333"/>
                    <a:pt x="212261" y="31960"/>
                  </a:cubicBezTo>
                  <a:cubicBezTo>
                    <a:pt x="208072" y="31543"/>
                    <a:pt x="203886" y="31089"/>
                    <a:pt x="199705" y="30539"/>
                  </a:cubicBezTo>
                  <a:cubicBezTo>
                    <a:pt x="195713" y="30014"/>
                    <a:pt x="191661" y="29550"/>
                    <a:pt x="187710" y="28635"/>
                  </a:cubicBezTo>
                  <a:cubicBezTo>
                    <a:pt x="184185" y="27821"/>
                    <a:pt x="180587" y="27222"/>
                    <a:pt x="177204" y="25665"/>
                  </a:cubicBezTo>
                  <a:cubicBezTo>
                    <a:pt x="175719" y="24980"/>
                    <a:pt x="173996" y="24080"/>
                    <a:pt x="173054" y="22380"/>
                  </a:cubicBezTo>
                  <a:cubicBezTo>
                    <a:pt x="172381" y="21164"/>
                    <a:pt x="172300" y="19467"/>
                    <a:pt x="173266" y="18466"/>
                  </a:cubicBezTo>
                  <a:cubicBezTo>
                    <a:pt x="174400" y="17293"/>
                    <a:pt x="176205" y="17248"/>
                    <a:pt x="177591" y="17230"/>
                  </a:cubicBezTo>
                  <a:cubicBezTo>
                    <a:pt x="177667" y="17230"/>
                    <a:pt x="177743" y="17229"/>
                    <a:pt x="177820" y="17229"/>
                  </a:cubicBezTo>
                  <a:cubicBezTo>
                    <a:pt x="179957" y="17229"/>
                    <a:pt x="182098" y="17572"/>
                    <a:pt x="184206" y="17983"/>
                  </a:cubicBezTo>
                  <a:cubicBezTo>
                    <a:pt x="186167" y="18365"/>
                    <a:pt x="188113" y="18845"/>
                    <a:pt x="190056" y="19342"/>
                  </a:cubicBezTo>
                  <a:cubicBezTo>
                    <a:pt x="192155" y="19880"/>
                    <a:pt x="194290" y="20178"/>
                    <a:pt x="196416" y="20482"/>
                  </a:cubicBezTo>
                  <a:cubicBezTo>
                    <a:pt x="200378" y="21047"/>
                    <a:pt x="204372" y="21430"/>
                    <a:pt x="208364" y="21430"/>
                  </a:cubicBezTo>
                  <a:cubicBezTo>
                    <a:pt x="209889" y="21430"/>
                    <a:pt x="211413" y="21374"/>
                    <a:pt x="212936" y="21251"/>
                  </a:cubicBezTo>
                  <a:cubicBezTo>
                    <a:pt x="218320" y="20818"/>
                    <a:pt x="223791" y="19532"/>
                    <a:pt x="228641" y="16425"/>
                  </a:cubicBezTo>
                  <a:cubicBezTo>
                    <a:pt x="230586" y="15179"/>
                    <a:pt x="232358" y="13636"/>
                    <a:pt x="233940" y="11842"/>
                  </a:cubicBezTo>
                  <a:lnTo>
                    <a:pt x="233940" y="0"/>
                  </a:ln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9" name="Google Shape;1079;p34"/>
            <p:cNvSpPr/>
            <p:nvPr/>
          </p:nvSpPr>
          <p:spPr>
            <a:xfrm>
              <a:off x="-88861" y="1234528"/>
              <a:ext cx="5153814" cy="1015564"/>
            </a:xfrm>
            <a:custGeom>
              <a:avLst/>
              <a:gdLst/>
              <a:ahLst/>
              <a:cxnLst/>
              <a:rect l="l" t="t" r="r" b="b"/>
              <a:pathLst>
                <a:path w="128789" h="25378" extrusionOk="0">
                  <a:moveTo>
                    <a:pt x="125460" y="1"/>
                  </a:moveTo>
                  <a:cubicBezTo>
                    <a:pt x="124112" y="1"/>
                    <a:pt x="122755" y="233"/>
                    <a:pt x="121432" y="495"/>
                  </a:cubicBezTo>
                  <a:cubicBezTo>
                    <a:pt x="117708" y="1235"/>
                    <a:pt x="114038" y="2428"/>
                    <a:pt x="110408" y="3702"/>
                  </a:cubicBezTo>
                  <a:cubicBezTo>
                    <a:pt x="101528" y="6816"/>
                    <a:pt x="92732" y="10293"/>
                    <a:pt x="83787" y="13112"/>
                  </a:cubicBezTo>
                  <a:cubicBezTo>
                    <a:pt x="72182" y="16772"/>
                    <a:pt x="60329" y="19483"/>
                    <a:pt x="48340" y="19746"/>
                  </a:cubicBezTo>
                  <a:cubicBezTo>
                    <a:pt x="47589" y="19762"/>
                    <a:pt x="46838" y="19771"/>
                    <a:pt x="46087" y="19771"/>
                  </a:cubicBezTo>
                  <a:cubicBezTo>
                    <a:pt x="36277" y="19771"/>
                    <a:pt x="26528" y="18319"/>
                    <a:pt x="17277" y="13958"/>
                  </a:cubicBezTo>
                  <a:cubicBezTo>
                    <a:pt x="14817" y="12796"/>
                    <a:pt x="12434" y="11433"/>
                    <a:pt x="10052" y="10038"/>
                  </a:cubicBezTo>
                  <a:cubicBezTo>
                    <a:pt x="7467" y="8528"/>
                    <a:pt x="4765" y="7378"/>
                    <a:pt x="2106" y="6103"/>
                  </a:cubicBezTo>
                  <a:cubicBezTo>
                    <a:pt x="1402" y="5766"/>
                    <a:pt x="699" y="5418"/>
                    <a:pt x="0" y="5056"/>
                  </a:cubicBezTo>
                  <a:lnTo>
                    <a:pt x="0" y="11211"/>
                  </a:lnTo>
                  <a:cubicBezTo>
                    <a:pt x="4701" y="13100"/>
                    <a:pt x="9362" y="15161"/>
                    <a:pt x="14041" y="17090"/>
                  </a:cubicBezTo>
                  <a:cubicBezTo>
                    <a:pt x="16400" y="18063"/>
                    <a:pt x="18775" y="19117"/>
                    <a:pt x="21195" y="19846"/>
                  </a:cubicBezTo>
                  <a:cubicBezTo>
                    <a:pt x="23656" y="20587"/>
                    <a:pt x="26170" y="20896"/>
                    <a:pt x="28695" y="21030"/>
                  </a:cubicBezTo>
                  <a:cubicBezTo>
                    <a:pt x="33506" y="21285"/>
                    <a:pt x="38258" y="21488"/>
                    <a:pt x="43036" y="22348"/>
                  </a:cubicBezTo>
                  <a:cubicBezTo>
                    <a:pt x="47992" y="23241"/>
                    <a:pt x="52914" y="24461"/>
                    <a:pt x="57900" y="25055"/>
                  </a:cubicBezTo>
                  <a:cubicBezTo>
                    <a:pt x="59669" y="25266"/>
                    <a:pt x="61430" y="25377"/>
                    <a:pt x="63185" y="25377"/>
                  </a:cubicBezTo>
                  <a:cubicBezTo>
                    <a:pt x="66528" y="25377"/>
                    <a:pt x="69851" y="24974"/>
                    <a:pt x="73168" y="24091"/>
                  </a:cubicBezTo>
                  <a:cubicBezTo>
                    <a:pt x="82572" y="21585"/>
                    <a:pt x="91311" y="16379"/>
                    <a:pt x="100290" y="12209"/>
                  </a:cubicBezTo>
                  <a:cubicBezTo>
                    <a:pt x="102551" y="11159"/>
                    <a:pt x="104832" y="10174"/>
                    <a:pt x="107142" y="9317"/>
                  </a:cubicBezTo>
                  <a:cubicBezTo>
                    <a:pt x="109515" y="8437"/>
                    <a:pt x="111919" y="7831"/>
                    <a:pt x="114326" y="7132"/>
                  </a:cubicBezTo>
                  <a:cubicBezTo>
                    <a:pt x="119263" y="5699"/>
                    <a:pt x="123997" y="3389"/>
                    <a:pt x="128789" y="1350"/>
                  </a:cubicBezTo>
                  <a:cubicBezTo>
                    <a:pt x="128436" y="255"/>
                    <a:pt x="127130" y="101"/>
                    <a:pt x="126329" y="35"/>
                  </a:cubicBezTo>
                  <a:cubicBezTo>
                    <a:pt x="126040" y="12"/>
                    <a:pt x="125750" y="1"/>
                    <a:pt x="125460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0" name="Google Shape;1080;p34"/>
            <p:cNvSpPr/>
            <p:nvPr/>
          </p:nvSpPr>
          <p:spPr>
            <a:xfrm>
              <a:off x="-89101" y="3200694"/>
              <a:ext cx="949935" cy="459281"/>
            </a:xfrm>
            <a:custGeom>
              <a:avLst/>
              <a:gdLst/>
              <a:ahLst/>
              <a:cxnLst/>
              <a:rect l="l" t="t" r="r" b="b"/>
              <a:pathLst>
                <a:path w="23738" h="11477" extrusionOk="0">
                  <a:moveTo>
                    <a:pt x="0" y="0"/>
                  </a:moveTo>
                  <a:lnTo>
                    <a:pt x="0" y="7277"/>
                  </a:lnTo>
                  <a:cubicBezTo>
                    <a:pt x="3475" y="8436"/>
                    <a:pt x="6937" y="9675"/>
                    <a:pt x="10474" y="10467"/>
                  </a:cubicBezTo>
                  <a:cubicBezTo>
                    <a:pt x="12599" y="10942"/>
                    <a:pt x="14945" y="11477"/>
                    <a:pt x="17230" y="11477"/>
                  </a:cubicBezTo>
                  <a:cubicBezTo>
                    <a:pt x="18607" y="11477"/>
                    <a:pt x="19963" y="11282"/>
                    <a:pt x="21233" y="10762"/>
                  </a:cubicBezTo>
                  <a:cubicBezTo>
                    <a:pt x="22964" y="10052"/>
                    <a:pt x="23737" y="8373"/>
                    <a:pt x="22783" y="6233"/>
                  </a:cubicBezTo>
                  <a:cubicBezTo>
                    <a:pt x="21854" y="4148"/>
                    <a:pt x="19780" y="3350"/>
                    <a:pt x="18049" y="2892"/>
                  </a:cubicBezTo>
                  <a:cubicBezTo>
                    <a:pt x="14044" y="1834"/>
                    <a:pt x="9964" y="2398"/>
                    <a:pt x="5923" y="1958"/>
                  </a:cubicBezTo>
                  <a:cubicBezTo>
                    <a:pt x="3848" y="1734"/>
                    <a:pt x="1868" y="1036"/>
                    <a:pt x="0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1" name="Google Shape;1081;p34"/>
            <p:cNvSpPr/>
            <p:nvPr/>
          </p:nvSpPr>
          <p:spPr>
            <a:xfrm>
              <a:off x="-89101" y="1559514"/>
              <a:ext cx="9361814" cy="2217890"/>
            </a:xfrm>
            <a:custGeom>
              <a:avLst/>
              <a:gdLst/>
              <a:ahLst/>
              <a:cxnLst/>
              <a:rect l="l" t="t" r="r" b="b"/>
              <a:pathLst>
                <a:path w="233943" h="55423" extrusionOk="0">
                  <a:moveTo>
                    <a:pt x="144772" y="1"/>
                  </a:moveTo>
                  <a:cubicBezTo>
                    <a:pt x="142102" y="1"/>
                    <a:pt x="139431" y="96"/>
                    <a:pt x="136766" y="286"/>
                  </a:cubicBezTo>
                  <a:cubicBezTo>
                    <a:pt x="128012" y="909"/>
                    <a:pt x="119276" y="2552"/>
                    <a:pt x="110812" y="5489"/>
                  </a:cubicBezTo>
                  <a:cubicBezTo>
                    <a:pt x="106624" y="6944"/>
                    <a:pt x="102575" y="8874"/>
                    <a:pt x="98468" y="10653"/>
                  </a:cubicBezTo>
                  <a:cubicBezTo>
                    <a:pt x="93953" y="12609"/>
                    <a:pt x="89399" y="14424"/>
                    <a:pt x="84794" y="16010"/>
                  </a:cubicBezTo>
                  <a:cubicBezTo>
                    <a:pt x="74251" y="19642"/>
                    <a:pt x="63428" y="21981"/>
                    <a:pt x="52620" y="21981"/>
                  </a:cubicBezTo>
                  <a:cubicBezTo>
                    <a:pt x="45059" y="21981"/>
                    <a:pt x="37505" y="20836"/>
                    <a:pt x="30059" y="18189"/>
                  </a:cubicBezTo>
                  <a:cubicBezTo>
                    <a:pt x="25579" y="16596"/>
                    <a:pt x="21178" y="14667"/>
                    <a:pt x="16828" y="12578"/>
                  </a:cubicBezTo>
                  <a:cubicBezTo>
                    <a:pt x="12514" y="10509"/>
                    <a:pt x="8272" y="8266"/>
                    <a:pt x="3815" y="6712"/>
                  </a:cubicBezTo>
                  <a:cubicBezTo>
                    <a:pt x="2549" y="6272"/>
                    <a:pt x="1276" y="5888"/>
                    <a:pt x="0" y="5548"/>
                  </a:cubicBezTo>
                  <a:lnTo>
                    <a:pt x="0" y="23614"/>
                  </a:lnTo>
                  <a:cubicBezTo>
                    <a:pt x="12657" y="29572"/>
                    <a:pt x="26166" y="33013"/>
                    <a:pt x="39600" y="33024"/>
                  </a:cubicBezTo>
                  <a:cubicBezTo>
                    <a:pt x="39625" y="33024"/>
                    <a:pt x="39649" y="33024"/>
                    <a:pt x="39674" y="33024"/>
                  </a:cubicBezTo>
                  <a:cubicBezTo>
                    <a:pt x="43920" y="33024"/>
                    <a:pt x="48167" y="32654"/>
                    <a:pt x="52367" y="31843"/>
                  </a:cubicBezTo>
                  <a:cubicBezTo>
                    <a:pt x="54553" y="31420"/>
                    <a:pt x="56709" y="30737"/>
                    <a:pt x="58881" y="30217"/>
                  </a:cubicBezTo>
                  <a:cubicBezTo>
                    <a:pt x="61539" y="29579"/>
                    <a:pt x="64252" y="29008"/>
                    <a:pt x="66965" y="29005"/>
                  </a:cubicBezTo>
                  <a:cubicBezTo>
                    <a:pt x="66982" y="29005"/>
                    <a:pt x="66999" y="29005"/>
                    <a:pt x="67017" y="29005"/>
                  </a:cubicBezTo>
                  <a:cubicBezTo>
                    <a:pt x="68762" y="29005"/>
                    <a:pt x="71102" y="29156"/>
                    <a:pt x="72309" y="31005"/>
                  </a:cubicBezTo>
                  <a:cubicBezTo>
                    <a:pt x="73261" y="32464"/>
                    <a:pt x="73035" y="34779"/>
                    <a:pt x="72433" y="36381"/>
                  </a:cubicBezTo>
                  <a:cubicBezTo>
                    <a:pt x="71760" y="38175"/>
                    <a:pt x="70452" y="39418"/>
                    <a:pt x="69067" y="40261"/>
                  </a:cubicBezTo>
                  <a:cubicBezTo>
                    <a:pt x="65139" y="42655"/>
                    <a:pt x="60371" y="42850"/>
                    <a:pt x="56096" y="42852"/>
                  </a:cubicBezTo>
                  <a:cubicBezTo>
                    <a:pt x="56089" y="42852"/>
                    <a:pt x="56082" y="42852"/>
                    <a:pt x="56075" y="42852"/>
                  </a:cubicBezTo>
                  <a:cubicBezTo>
                    <a:pt x="46902" y="42852"/>
                    <a:pt x="37792" y="41022"/>
                    <a:pt x="28834" y="38660"/>
                  </a:cubicBezTo>
                  <a:cubicBezTo>
                    <a:pt x="19225" y="36125"/>
                    <a:pt x="9684" y="33151"/>
                    <a:pt x="0" y="31087"/>
                  </a:cubicBezTo>
                  <a:lnTo>
                    <a:pt x="0" y="40459"/>
                  </a:lnTo>
                  <a:cubicBezTo>
                    <a:pt x="415" y="40687"/>
                    <a:pt x="838" y="40900"/>
                    <a:pt x="1269" y="41094"/>
                  </a:cubicBezTo>
                  <a:cubicBezTo>
                    <a:pt x="3834" y="42246"/>
                    <a:pt x="6360" y="42550"/>
                    <a:pt x="9049" y="42595"/>
                  </a:cubicBezTo>
                  <a:cubicBezTo>
                    <a:pt x="11321" y="42632"/>
                    <a:pt x="13601" y="42650"/>
                    <a:pt x="15862" y="42966"/>
                  </a:cubicBezTo>
                  <a:cubicBezTo>
                    <a:pt x="17766" y="43232"/>
                    <a:pt x="19811" y="43645"/>
                    <a:pt x="21476" y="44925"/>
                  </a:cubicBezTo>
                  <a:cubicBezTo>
                    <a:pt x="22689" y="45858"/>
                    <a:pt x="23822" y="47631"/>
                    <a:pt x="23620" y="49546"/>
                  </a:cubicBezTo>
                  <a:cubicBezTo>
                    <a:pt x="23450" y="51198"/>
                    <a:pt x="22153" y="51995"/>
                    <a:pt x="21013" y="52388"/>
                  </a:cubicBezTo>
                  <a:cubicBezTo>
                    <a:pt x="19769" y="52816"/>
                    <a:pt x="18468" y="52983"/>
                    <a:pt x="17149" y="52983"/>
                  </a:cubicBezTo>
                  <a:cubicBezTo>
                    <a:pt x="14678" y="52983"/>
                    <a:pt x="12147" y="52396"/>
                    <a:pt x="9822" y="51845"/>
                  </a:cubicBezTo>
                  <a:cubicBezTo>
                    <a:pt x="6510" y="51059"/>
                    <a:pt x="3259" y="49899"/>
                    <a:pt x="0" y="48810"/>
                  </a:cubicBezTo>
                  <a:lnTo>
                    <a:pt x="0" y="54602"/>
                  </a:lnTo>
                  <a:cubicBezTo>
                    <a:pt x="5036" y="55007"/>
                    <a:pt x="10079" y="55225"/>
                    <a:pt x="15119" y="55348"/>
                  </a:cubicBezTo>
                  <a:cubicBezTo>
                    <a:pt x="17082" y="55396"/>
                    <a:pt x="19048" y="55423"/>
                    <a:pt x="21015" y="55423"/>
                  </a:cubicBezTo>
                  <a:cubicBezTo>
                    <a:pt x="29997" y="55423"/>
                    <a:pt x="38994" y="54866"/>
                    <a:pt x="47880" y="53219"/>
                  </a:cubicBezTo>
                  <a:cubicBezTo>
                    <a:pt x="52943" y="52282"/>
                    <a:pt x="58028" y="51048"/>
                    <a:pt x="62912" y="49101"/>
                  </a:cubicBezTo>
                  <a:cubicBezTo>
                    <a:pt x="67581" y="47240"/>
                    <a:pt x="72025" y="44594"/>
                    <a:pt x="76326" y="41657"/>
                  </a:cubicBezTo>
                  <a:cubicBezTo>
                    <a:pt x="84683" y="35949"/>
                    <a:pt x="92557" y="29085"/>
                    <a:pt x="101261" y="24207"/>
                  </a:cubicBezTo>
                  <a:cubicBezTo>
                    <a:pt x="110109" y="19249"/>
                    <a:pt x="119692" y="17446"/>
                    <a:pt x="129288" y="16670"/>
                  </a:cubicBezTo>
                  <a:cubicBezTo>
                    <a:pt x="132649" y="16399"/>
                    <a:pt x="136013" y="16271"/>
                    <a:pt x="139377" y="16271"/>
                  </a:cubicBezTo>
                  <a:cubicBezTo>
                    <a:pt x="157478" y="16271"/>
                    <a:pt x="175585" y="19963"/>
                    <a:pt x="193212" y="24804"/>
                  </a:cubicBezTo>
                  <a:cubicBezTo>
                    <a:pt x="203630" y="27665"/>
                    <a:pt x="214279" y="30372"/>
                    <a:pt x="224304" y="35040"/>
                  </a:cubicBezTo>
                  <a:cubicBezTo>
                    <a:pt x="227597" y="36575"/>
                    <a:pt x="230795" y="38437"/>
                    <a:pt x="233942" y="40411"/>
                  </a:cubicBezTo>
                  <a:lnTo>
                    <a:pt x="233942" y="31703"/>
                  </a:lnTo>
                  <a:cubicBezTo>
                    <a:pt x="228231" y="27859"/>
                    <a:pt x="222155" y="24807"/>
                    <a:pt x="216214" y="21705"/>
                  </a:cubicBezTo>
                  <a:cubicBezTo>
                    <a:pt x="207456" y="17134"/>
                    <a:pt x="198525" y="13002"/>
                    <a:pt x="189487" y="9410"/>
                  </a:cubicBezTo>
                  <a:cubicBezTo>
                    <a:pt x="180687" y="5912"/>
                    <a:pt x="171778" y="2926"/>
                    <a:pt x="162615" y="1437"/>
                  </a:cubicBezTo>
                  <a:cubicBezTo>
                    <a:pt x="156702" y="476"/>
                    <a:pt x="150736" y="1"/>
                    <a:pt x="144772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2" name="Google Shape;1082;p34"/>
            <p:cNvSpPr/>
            <p:nvPr/>
          </p:nvSpPr>
          <p:spPr>
            <a:xfrm>
              <a:off x="4312517" y="2474126"/>
              <a:ext cx="4960169" cy="2176352"/>
            </a:xfrm>
            <a:custGeom>
              <a:avLst/>
              <a:gdLst/>
              <a:ahLst/>
              <a:cxnLst/>
              <a:rect l="l" t="t" r="r" b="b"/>
              <a:pathLst>
                <a:path w="123950" h="54385" extrusionOk="0">
                  <a:moveTo>
                    <a:pt x="25687" y="0"/>
                  </a:moveTo>
                  <a:cubicBezTo>
                    <a:pt x="25613" y="0"/>
                    <a:pt x="25540" y="0"/>
                    <a:pt x="25467" y="0"/>
                  </a:cubicBezTo>
                  <a:cubicBezTo>
                    <a:pt x="22189" y="8"/>
                    <a:pt x="18895" y="286"/>
                    <a:pt x="15653" y="893"/>
                  </a:cubicBezTo>
                  <a:cubicBezTo>
                    <a:pt x="12106" y="1558"/>
                    <a:pt x="8455" y="2579"/>
                    <a:pt x="5276" y="4757"/>
                  </a:cubicBezTo>
                  <a:cubicBezTo>
                    <a:pt x="2358" y="6754"/>
                    <a:pt x="1" y="10011"/>
                    <a:pt x="133" y="14446"/>
                  </a:cubicBezTo>
                  <a:cubicBezTo>
                    <a:pt x="289" y="19675"/>
                    <a:pt x="3866" y="23250"/>
                    <a:pt x="7286" y="25363"/>
                  </a:cubicBezTo>
                  <a:cubicBezTo>
                    <a:pt x="11223" y="27796"/>
                    <a:pt x="15408" y="28684"/>
                    <a:pt x="19651" y="28684"/>
                  </a:cubicBezTo>
                  <a:cubicBezTo>
                    <a:pt x="25154" y="28684"/>
                    <a:pt x="30756" y="27191"/>
                    <a:pt x="36046" y="25632"/>
                  </a:cubicBezTo>
                  <a:cubicBezTo>
                    <a:pt x="41465" y="24035"/>
                    <a:pt x="46862" y="22167"/>
                    <a:pt x="52380" y="21177"/>
                  </a:cubicBezTo>
                  <a:cubicBezTo>
                    <a:pt x="56587" y="20424"/>
                    <a:pt x="60828" y="20023"/>
                    <a:pt x="65073" y="20023"/>
                  </a:cubicBezTo>
                  <a:cubicBezTo>
                    <a:pt x="66363" y="20023"/>
                    <a:pt x="67654" y="20060"/>
                    <a:pt x="68944" y="20135"/>
                  </a:cubicBezTo>
                  <a:cubicBezTo>
                    <a:pt x="79965" y="20783"/>
                    <a:pt x="90870" y="24103"/>
                    <a:pt x="100937" y="29809"/>
                  </a:cubicBezTo>
                  <a:cubicBezTo>
                    <a:pt x="105755" y="32540"/>
                    <a:pt x="110519" y="35684"/>
                    <a:pt x="114557" y="40038"/>
                  </a:cubicBezTo>
                  <a:cubicBezTo>
                    <a:pt x="118056" y="43811"/>
                    <a:pt x="120978" y="48359"/>
                    <a:pt x="123419" y="53277"/>
                  </a:cubicBezTo>
                  <a:cubicBezTo>
                    <a:pt x="123600" y="53644"/>
                    <a:pt x="123773" y="54016"/>
                    <a:pt x="123950" y="54384"/>
                  </a:cubicBezTo>
                  <a:lnTo>
                    <a:pt x="123950" y="30590"/>
                  </a:lnTo>
                  <a:cubicBezTo>
                    <a:pt x="115011" y="23740"/>
                    <a:pt x="104675" y="20070"/>
                    <a:pt x="94699" y="16430"/>
                  </a:cubicBezTo>
                  <a:cubicBezTo>
                    <a:pt x="83278" y="12265"/>
                    <a:pt x="71945" y="7950"/>
                    <a:pt x="60279" y="4996"/>
                  </a:cubicBezTo>
                  <a:cubicBezTo>
                    <a:pt x="48938" y="2125"/>
                    <a:pt x="37275" y="0"/>
                    <a:pt x="25687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3" name="Google Shape;1083;p34"/>
            <p:cNvSpPr/>
            <p:nvPr/>
          </p:nvSpPr>
          <p:spPr>
            <a:xfrm>
              <a:off x="-89101" y="3255999"/>
              <a:ext cx="4579363" cy="1972262"/>
            </a:xfrm>
            <a:custGeom>
              <a:avLst/>
              <a:gdLst/>
              <a:ahLst/>
              <a:cxnLst/>
              <a:rect l="l" t="t" r="r" b="b"/>
              <a:pathLst>
                <a:path w="114434" h="49285" extrusionOk="0">
                  <a:moveTo>
                    <a:pt x="97111" y="0"/>
                  </a:moveTo>
                  <a:cubicBezTo>
                    <a:pt x="92375" y="0"/>
                    <a:pt x="88229" y="4066"/>
                    <a:pt x="85079" y="8725"/>
                  </a:cubicBezTo>
                  <a:cubicBezTo>
                    <a:pt x="81036" y="14698"/>
                    <a:pt x="78056" y="22263"/>
                    <a:pt x="72346" y="26006"/>
                  </a:cubicBezTo>
                  <a:cubicBezTo>
                    <a:pt x="69011" y="28192"/>
                    <a:pt x="65286" y="29191"/>
                    <a:pt x="61597" y="29874"/>
                  </a:cubicBezTo>
                  <a:cubicBezTo>
                    <a:pt x="57172" y="30696"/>
                    <a:pt x="52733" y="31343"/>
                    <a:pt x="48270" y="31736"/>
                  </a:cubicBezTo>
                  <a:cubicBezTo>
                    <a:pt x="43819" y="32127"/>
                    <a:pt x="39334" y="32342"/>
                    <a:pt x="34849" y="32342"/>
                  </a:cubicBezTo>
                  <a:cubicBezTo>
                    <a:pt x="29827" y="32342"/>
                    <a:pt x="24804" y="32073"/>
                    <a:pt x="19828" y="31484"/>
                  </a:cubicBezTo>
                  <a:cubicBezTo>
                    <a:pt x="13156" y="30694"/>
                    <a:pt x="6527" y="29288"/>
                    <a:pt x="0" y="27342"/>
                  </a:cubicBezTo>
                  <a:lnTo>
                    <a:pt x="0" y="45284"/>
                  </a:lnTo>
                  <a:cubicBezTo>
                    <a:pt x="0" y="47494"/>
                    <a:pt x="1415" y="49285"/>
                    <a:pt x="3161" y="49285"/>
                  </a:cubicBezTo>
                  <a:lnTo>
                    <a:pt x="54554" y="49285"/>
                  </a:lnTo>
                  <a:cubicBezTo>
                    <a:pt x="57524" y="43691"/>
                    <a:pt x="61460" y="38933"/>
                    <a:pt x="66165" y="35699"/>
                  </a:cubicBezTo>
                  <a:cubicBezTo>
                    <a:pt x="74007" y="30307"/>
                    <a:pt x="82814" y="29860"/>
                    <a:pt x="91444" y="28199"/>
                  </a:cubicBezTo>
                  <a:cubicBezTo>
                    <a:pt x="94850" y="27544"/>
                    <a:pt x="98284" y="26656"/>
                    <a:pt x="101576" y="25345"/>
                  </a:cubicBezTo>
                  <a:cubicBezTo>
                    <a:pt x="104402" y="24220"/>
                    <a:pt x="107468" y="22637"/>
                    <a:pt x="109397" y="19658"/>
                  </a:cubicBezTo>
                  <a:cubicBezTo>
                    <a:pt x="114434" y="11884"/>
                    <a:pt x="106261" y="3395"/>
                    <a:pt x="100927" y="890"/>
                  </a:cubicBezTo>
                  <a:cubicBezTo>
                    <a:pt x="99620" y="276"/>
                    <a:pt x="98345" y="0"/>
                    <a:pt x="9711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4" name="Google Shape;1084;p34"/>
            <p:cNvSpPr/>
            <p:nvPr/>
          </p:nvSpPr>
          <p:spPr>
            <a:xfrm>
              <a:off x="2774626" y="4515847"/>
              <a:ext cx="4319449" cy="712432"/>
            </a:xfrm>
            <a:custGeom>
              <a:avLst/>
              <a:gdLst/>
              <a:ahLst/>
              <a:cxnLst/>
              <a:rect l="l" t="t" r="r" b="b"/>
              <a:pathLst>
                <a:path w="107939" h="17803" extrusionOk="0">
                  <a:moveTo>
                    <a:pt x="27543" y="0"/>
                  </a:moveTo>
                  <a:cubicBezTo>
                    <a:pt x="27240" y="0"/>
                    <a:pt x="26937" y="6"/>
                    <a:pt x="26634" y="18"/>
                  </a:cubicBezTo>
                  <a:cubicBezTo>
                    <a:pt x="24027" y="121"/>
                    <a:pt x="21392" y="745"/>
                    <a:pt x="19094" y="2364"/>
                  </a:cubicBezTo>
                  <a:cubicBezTo>
                    <a:pt x="18481" y="2797"/>
                    <a:pt x="16577" y="4050"/>
                    <a:pt x="17537" y="5118"/>
                  </a:cubicBezTo>
                  <a:cubicBezTo>
                    <a:pt x="18117" y="5762"/>
                    <a:pt x="19161" y="5928"/>
                    <a:pt x="19890" y="6091"/>
                  </a:cubicBezTo>
                  <a:cubicBezTo>
                    <a:pt x="23855" y="6979"/>
                    <a:pt x="27949" y="6569"/>
                    <a:pt x="31949" y="6998"/>
                  </a:cubicBezTo>
                  <a:cubicBezTo>
                    <a:pt x="35180" y="7344"/>
                    <a:pt x="39652" y="7834"/>
                    <a:pt x="41798" y="11379"/>
                  </a:cubicBezTo>
                  <a:cubicBezTo>
                    <a:pt x="41873" y="11504"/>
                    <a:pt x="41874" y="11697"/>
                    <a:pt x="41748" y="11777"/>
                  </a:cubicBezTo>
                  <a:cubicBezTo>
                    <a:pt x="40684" y="12461"/>
                    <a:pt x="39488" y="12703"/>
                    <a:pt x="38262" y="12703"/>
                  </a:cubicBezTo>
                  <a:cubicBezTo>
                    <a:pt x="36542" y="12703"/>
                    <a:pt x="34763" y="12227"/>
                    <a:pt x="33207" y="11823"/>
                  </a:cubicBezTo>
                  <a:cubicBezTo>
                    <a:pt x="31601" y="11407"/>
                    <a:pt x="30013" y="10894"/>
                    <a:pt x="28412" y="10466"/>
                  </a:cubicBezTo>
                  <a:cubicBezTo>
                    <a:pt x="26593" y="9980"/>
                    <a:pt x="24742" y="9711"/>
                    <a:pt x="22919" y="9248"/>
                  </a:cubicBezTo>
                  <a:cubicBezTo>
                    <a:pt x="18811" y="8207"/>
                    <a:pt x="14751" y="6811"/>
                    <a:pt x="10581" y="6185"/>
                  </a:cubicBezTo>
                  <a:cubicBezTo>
                    <a:pt x="9499" y="6023"/>
                    <a:pt x="8286" y="5852"/>
                    <a:pt x="7075" y="5852"/>
                  </a:cubicBezTo>
                  <a:cubicBezTo>
                    <a:pt x="5505" y="5852"/>
                    <a:pt x="3938" y="6139"/>
                    <a:pt x="2667" y="7101"/>
                  </a:cubicBezTo>
                  <a:cubicBezTo>
                    <a:pt x="702" y="8588"/>
                    <a:pt x="1" y="12230"/>
                    <a:pt x="827" y="14868"/>
                  </a:cubicBezTo>
                  <a:cubicBezTo>
                    <a:pt x="1191" y="16035"/>
                    <a:pt x="1835" y="16995"/>
                    <a:pt x="2588" y="17803"/>
                  </a:cubicBezTo>
                  <a:lnTo>
                    <a:pt x="107349" y="17803"/>
                  </a:lnTo>
                  <a:cubicBezTo>
                    <a:pt x="107939" y="14229"/>
                    <a:pt x="104542" y="9947"/>
                    <a:pt x="102361" y="8404"/>
                  </a:cubicBezTo>
                  <a:cubicBezTo>
                    <a:pt x="99751" y="6560"/>
                    <a:pt x="96718" y="5974"/>
                    <a:pt x="93716" y="5974"/>
                  </a:cubicBezTo>
                  <a:cubicBezTo>
                    <a:pt x="92496" y="5974"/>
                    <a:pt x="91282" y="6070"/>
                    <a:pt x="90103" y="6219"/>
                  </a:cubicBezTo>
                  <a:cubicBezTo>
                    <a:pt x="87978" y="6486"/>
                    <a:pt x="85895" y="7048"/>
                    <a:pt x="83786" y="7444"/>
                  </a:cubicBezTo>
                  <a:cubicBezTo>
                    <a:pt x="81051" y="7961"/>
                    <a:pt x="78295" y="8278"/>
                    <a:pt x="75534" y="8442"/>
                  </a:cubicBezTo>
                  <a:cubicBezTo>
                    <a:pt x="74026" y="8532"/>
                    <a:pt x="72516" y="8576"/>
                    <a:pt x="71005" y="8576"/>
                  </a:cubicBezTo>
                  <a:cubicBezTo>
                    <a:pt x="66567" y="8576"/>
                    <a:pt x="62125" y="8194"/>
                    <a:pt x="57730" y="7447"/>
                  </a:cubicBezTo>
                  <a:cubicBezTo>
                    <a:pt x="52546" y="6565"/>
                    <a:pt x="47524" y="4962"/>
                    <a:pt x="42478" y="3264"/>
                  </a:cubicBezTo>
                  <a:cubicBezTo>
                    <a:pt x="37619" y="1632"/>
                    <a:pt x="32605" y="0"/>
                    <a:pt x="27543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5" name="Google Shape;1085;p34"/>
            <p:cNvSpPr/>
            <p:nvPr/>
          </p:nvSpPr>
          <p:spPr>
            <a:xfrm>
              <a:off x="8048796" y="4511685"/>
              <a:ext cx="658408" cy="716833"/>
            </a:xfrm>
            <a:custGeom>
              <a:avLst/>
              <a:gdLst/>
              <a:ahLst/>
              <a:cxnLst/>
              <a:rect l="l" t="t" r="r" b="b"/>
              <a:pathLst>
                <a:path w="16453" h="17913" extrusionOk="0">
                  <a:moveTo>
                    <a:pt x="3031" y="0"/>
                  </a:moveTo>
                  <a:cubicBezTo>
                    <a:pt x="3004" y="0"/>
                    <a:pt x="2977" y="1"/>
                    <a:pt x="2950" y="2"/>
                  </a:cubicBezTo>
                  <a:cubicBezTo>
                    <a:pt x="1" y="132"/>
                    <a:pt x="2474" y="3624"/>
                    <a:pt x="3374" y="4819"/>
                  </a:cubicBezTo>
                  <a:cubicBezTo>
                    <a:pt x="5353" y="7446"/>
                    <a:pt x="8065" y="13097"/>
                    <a:pt x="8485" y="17912"/>
                  </a:cubicBezTo>
                  <a:lnTo>
                    <a:pt x="16452" y="17912"/>
                  </a:lnTo>
                  <a:cubicBezTo>
                    <a:pt x="15488" y="16742"/>
                    <a:pt x="14559" y="15523"/>
                    <a:pt x="13682" y="14232"/>
                  </a:cubicBezTo>
                  <a:cubicBezTo>
                    <a:pt x="11356" y="10805"/>
                    <a:pt x="9597" y="6836"/>
                    <a:pt x="7171" y="3507"/>
                  </a:cubicBezTo>
                  <a:cubicBezTo>
                    <a:pt x="6176" y="2144"/>
                    <a:pt x="4651" y="0"/>
                    <a:pt x="3031" y="0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6" name="Google Shape;1086;p34"/>
            <p:cNvSpPr/>
            <p:nvPr/>
          </p:nvSpPr>
          <p:spPr>
            <a:xfrm>
              <a:off x="4946282" y="3681071"/>
              <a:ext cx="4326332" cy="1547277"/>
            </a:xfrm>
            <a:custGeom>
              <a:avLst/>
              <a:gdLst/>
              <a:ahLst/>
              <a:cxnLst/>
              <a:rect l="l" t="t" r="r" b="b"/>
              <a:pathLst>
                <a:path w="108111" h="38665" extrusionOk="0">
                  <a:moveTo>
                    <a:pt x="45814" y="1"/>
                  </a:moveTo>
                  <a:cubicBezTo>
                    <a:pt x="35137" y="1"/>
                    <a:pt x="24388" y="2076"/>
                    <a:pt x="14090" y="5571"/>
                  </a:cubicBezTo>
                  <a:cubicBezTo>
                    <a:pt x="10624" y="6748"/>
                    <a:pt x="7061" y="8059"/>
                    <a:pt x="3946" y="10366"/>
                  </a:cubicBezTo>
                  <a:cubicBezTo>
                    <a:pt x="2615" y="11352"/>
                    <a:pt x="1078" y="12695"/>
                    <a:pt x="565" y="14641"/>
                  </a:cubicBezTo>
                  <a:cubicBezTo>
                    <a:pt x="1" y="16782"/>
                    <a:pt x="1151" y="18845"/>
                    <a:pt x="2414" y="20142"/>
                  </a:cubicBezTo>
                  <a:cubicBezTo>
                    <a:pt x="4524" y="22313"/>
                    <a:pt x="7328" y="22930"/>
                    <a:pt x="10110" y="22930"/>
                  </a:cubicBezTo>
                  <a:cubicBezTo>
                    <a:pt x="11691" y="22930"/>
                    <a:pt x="13266" y="22730"/>
                    <a:pt x="14702" y="22504"/>
                  </a:cubicBezTo>
                  <a:cubicBezTo>
                    <a:pt x="19304" y="21780"/>
                    <a:pt x="23791" y="20252"/>
                    <a:pt x="28307" y="18979"/>
                  </a:cubicBezTo>
                  <a:cubicBezTo>
                    <a:pt x="31469" y="18088"/>
                    <a:pt x="34583" y="17727"/>
                    <a:pt x="37812" y="17553"/>
                  </a:cubicBezTo>
                  <a:cubicBezTo>
                    <a:pt x="39567" y="17460"/>
                    <a:pt x="41324" y="17409"/>
                    <a:pt x="43081" y="17409"/>
                  </a:cubicBezTo>
                  <a:cubicBezTo>
                    <a:pt x="45289" y="17409"/>
                    <a:pt x="47497" y="17490"/>
                    <a:pt x="49701" y="17670"/>
                  </a:cubicBezTo>
                  <a:cubicBezTo>
                    <a:pt x="53900" y="18013"/>
                    <a:pt x="58120" y="18692"/>
                    <a:pt x="62182" y="20121"/>
                  </a:cubicBezTo>
                  <a:cubicBezTo>
                    <a:pt x="65643" y="21338"/>
                    <a:pt x="69140" y="23140"/>
                    <a:pt x="71836" y="26229"/>
                  </a:cubicBezTo>
                  <a:cubicBezTo>
                    <a:pt x="74556" y="29344"/>
                    <a:pt x="76197" y="34210"/>
                    <a:pt x="75759" y="38664"/>
                  </a:cubicBezTo>
                  <a:lnTo>
                    <a:pt x="85535" y="38664"/>
                  </a:lnTo>
                  <a:cubicBezTo>
                    <a:pt x="85296" y="35981"/>
                    <a:pt x="84353" y="33119"/>
                    <a:pt x="83500" y="31067"/>
                  </a:cubicBezTo>
                  <a:cubicBezTo>
                    <a:pt x="82723" y="29197"/>
                    <a:pt x="81831" y="27538"/>
                    <a:pt x="80681" y="26012"/>
                  </a:cubicBezTo>
                  <a:cubicBezTo>
                    <a:pt x="79935" y="25023"/>
                    <a:pt x="78306" y="23246"/>
                    <a:pt x="78633" y="21650"/>
                  </a:cubicBezTo>
                  <a:cubicBezTo>
                    <a:pt x="78840" y="20643"/>
                    <a:pt x="79649" y="20281"/>
                    <a:pt x="80449" y="20281"/>
                  </a:cubicBezTo>
                  <a:cubicBezTo>
                    <a:pt x="80893" y="20281"/>
                    <a:pt x="81334" y="20392"/>
                    <a:pt x="81670" y="20567"/>
                  </a:cubicBezTo>
                  <a:cubicBezTo>
                    <a:pt x="83214" y="21372"/>
                    <a:pt x="84460" y="23111"/>
                    <a:pt x="85532" y="24674"/>
                  </a:cubicBezTo>
                  <a:cubicBezTo>
                    <a:pt x="88081" y="28395"/>
                    <a:pt x="90008" y="32694"/>
                    <a:pt x="92680" y="36288"/>
                  </a:cubicBezTo>
                  <a:cubicBezTo>
                    <a:pt x="93289" y="37105"/>
                    <a:pt x="93919" y="37895"/>
                    <a:pt x="94562" y="38663"/>
                  </a:cubicBezTo>
                  <a:lnTo>
                    <a:pt x="104952" y="38663"/>
                  </a:lnTo>
                  <a:cubicBezTo>
                    <a:pt x="106677" y="38663"/>
                    <a:pt x="108077" y="36912"/>
                    <a:pt x="108110" y="34738"/>
                  </a:cubicBezTo>
                  <a:cubicBezTo>
                    <a:pt x="104684" y="32047"/>
                    <a:pt x="101346" y="29175"/>
                    <a:pt x="98018" y="26250"/>
                  </a:cubicBezTo>
                  <a:cubicBezTo>
                    <a:pt x="92264" y="21194"/>
                    <a:pt x="86645" y="15791"/>
                    <a:pt x="80705" y="11085"/>
                  </a:cubicBezTo>
                  <a:cubicBezTo>
                    <a:pt x="70628" y="3099"/>
                    <a:pt x="58598" y="156"/>
                    <a:pt x="46845" y="7"/>
                  </a:cubicBezTo>
                  <a:cubicBezTo>
                    <a:pt x="46501" y="3"/>
                    <a:pt x="46158" y="1"/>
                    <a:pt x="45814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7" name="Google Shape;1087;p34"/>
            <p:cNvSpPr/>
            <p:nvPr/>
          </p:nvSpPr>
          <p:spPr>
            <a:xfrm>
              <a:off x="5076700" y="-2354598"/>
              <a:ext cx="4335896" cy="796099"/>
            </a:xfrm>
            <a:custGeom>
              <a:avLst/>
              <a:gdLst/>
              <a:ahLst/>
              <a:cxnLst/>
              <a:rect l="l" t="t" r="r" b="b"/>
              <a:pathLst>
                <a:path w="108350" h="27758" extrusionOk="0">
                  <a:moveTo>
                    <a:pt x="51648" y="1"/>
                  </a:moveTo>
                  <a:cubicBezTo>
                    <a:pt x="50846" y="407"/>
                    <a:pt x="50018" y="729"/>
                    <a:pt x="49203" y="1014"/>
                  </a:cubicBezTo>
                  <a:cubicBezTo>
                    <a:pt x="42065" y="3506"/>
                    <a:pt x="34586" y="3501"/>
                    <a:pt x="27241" y="3584"/>
                  </a:cubicBezTo>
                  <a:cubicBezTo>
                    <a:pt x="20757" y="3656"/>
                    <a:pt x="14163" y="3777"/>
                    <a:pt x="7797" y="5515"/>
                  </a:cubicBezTo>
                  <a:cubicBezTo>
                    <a:pt x="5715" y="6083"/>
                    <a:pt x="3438" y="6902"/>
                    <a:pt x="1858" y="8814"/>
                  </a:cubicBezTo>
                  <a:cubicBezTo>
                    <a:pt x="0" y="11058"/>
                    <a:pt x="83" y="14195"/>
                    <a:pt x="776" y="17107"/>
                  </a:cubicBezTo>
                  <a:cubicBezTo>
                    <a:pt x="2438" y="24097"/>
                    <a:pt x="7861" y="27758"/>
                    <a:pt x="13371" y="27758"/>
                  </a:cubicBezTo>
                  <a:cubicBezTo>
                    <a:pt x="13681" y="27758"/>
                    <a:pt x="13992" y="27746"/>
                    <a:pt x="14303" y="27723"/>
                  </a:cubicBezTo>
                  <a:cubicBezTo>
                    <a:pt x="20922" y="27226"/>
                    <a:pt x="26485" y="22282"/>
                    <a:pt x="32673" y="19847"/>
                  </a:cubicBezTo>
                  <a:cubicBezTo>
                    <a:pt x="36195" y="18461"/>
                    <a:pt x="39879" y="17578"/>
                    <a:pt x="43501" y="16728"/>
                  </a:cubicBezTo>
                  <a:cubicBezTo>
                    <a:pt x="47244" y="15849"/>
                    <a:pt x="51012" y="15131"/>
                    <a:pt x="54789" y="14515"/>
                  </a:cubicBezTo>
                  <a:cubicBezTo>
                    <a:pt x="62223" y="13302"/>
                    <a:pt x="69695" y="12486"/>
                    <a:pt x="77160" y="11610"/>
                  </a:cubicBezTo>
                  <a:cubicBezTo>
                    <a:pt x="86796" y="10479"/>
                    <a:pt x="96503" y="9420"/>
                    <a:pt x="106195" y="9420"/>
                  </a:cubicBezTo>
                  <a:cubicBezTo>
                    <a:pt x="106913" y="9420"/>
                    <a:pt x="107630" y="9426"/>
                    <a:pt x="108348" y="9438"/>
                  </a:cubicBezTo>
                  <a:lnTo>
                    <a:pt x="108348" y="4002"/>
                  </a:lnTo>
                  <a:cubicBezTo>
                    <a:pt x="108350" y="1793"/>
                    <a:pt x="106935" y="1"/>
                    <a:pt x="105190" y="1"/>
                  </a:cubicBezTo>
                  <a:lnTo>
                    <a:pt x="90762" y="1"/>
                  </a:lnTo>
                  <a:cubicBezTo>
                    <a:pt x="89703" y="1934"/>
                    <a:pt x="88395" y="3470"/>
                    <a:pt x="86599" y="4557"/>
                  </a:cubicBezTo>
                  <a:cubicBezTo>
                    <a:pt x="83877" y="6208"/>
                    <a:pt x="80880" y="7099"/>
                    <a:pt x="77918" y="7745"/>
                  </a:cubicBezTo>
                  <a:cubicBezTo>
                    <a:pt x="74349" y="8524"/>
                    <a:pt x="70756" y="9202"/>
                    <a:pt x="67162" y="9801"/>
                  </a:cubicBezTo>
                  <a:cubicBezTo>
                    <a:pt x="59627" y="11058"/>
                    <a:pt x="52047" y="11784"/>
                    <a:pt x="44534" y="13253"/>
                  </a:cubicBezTo>
                  <a:cubicBezTo>
                    <a:pt x="40916" y="13963"/>
                    <a:pt x="37300" y="14822"/>
                    <a:pt x="33793" y="16179"/>
                  </a:cubicBezTo>
                  <a:cubicBezTo>
                    <a:pt x="31120" y="17214"/>
                    <a:pt x="28648" y="18964"/>
                    <a:pt x="26050" y="20259"/>
                  </a:cubicBezTo>
                  <a:cubicBezTo>
                    <a:pt x="24092" y="21236"/>
                    <a:pt x="21957" y="22126"/>
                    <a:pt x="19819" y="22126"/>
                  </a:cubicBezTo>
                  <a:cubicBezTo>
                    <a:pt x="19398" y="22126"/>
                    <a:pt x="18976" y="22091"/>
                    <a:pt x="18556" y="22016"/>
                  </a:cubicBezTo>
                  <a:cubicBezTo>
                    <a:pt x="16742" y="21690"/>
                    <a:pt x="14667" y="20360"/>
                    <a:pt x="13727" y="18271"/>
                  </a:cubicBezTo>
                  <a:cubicBezTo>
                    <a:pt x="12111" y="14673"/>
                    <a:pt x="16343" y="12032"/>
                    <a:pt x="18335" y="10924"/>
                  </a:cubicBezTo>
                  <a:cubicBezTo>
                    <a:pt x="29038" y="4972"/>
                    <a:pt x="41116" y="7214"/>
                    <a:pt x="52462" y="6363"/>
                  </a:cubicBezTo>
                  <a:cubicBezTo>
                    <a:pt x="56489" y="6062"/>
                    <a:pt x="60477" y="5377"/>
                    <a:pt x="64377" y="4066"/>
                  </a:cubicBezTo>
                  <a:cubicBezTo>
                    <a:pt x="66858" y="3233"/>
                    <a:pt x="69388" y="2647"/>
                    <a:pt x="71900" y="1973"/>
                  </a:cubicBezTo>
                  <a:cubicBezTo>
                    <a:pt x="74066" y="1391"/>
                    <a:pt x="76235" y="775"/>
                    <a:pt x="78366" y="1"/>
                  </a:cubicBezTo>
                  <a:close/>
                </a:path>
              </a:pathLst>
            </a:custGeom>
            <a:solidFill>
              <a:srgbClr val="E6C7DE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8" name="Google Shape;1088;p34"/>
            <p:cNvSpPr/>
            <p:nvPr/>
          </p:nvSpPr>
          <p:spPr>
            <a:xfrm>
              <a:off x="-97224" y="-1965635"/>
              <a:ext cx="3996027" cy="864218"/>
            </a:xfrm>
            <a:custGeom>
              <a:avLst/>
              <a:gdLst/>
              <a:ahLst/>
              <a:cxnLst/>
              <a:rect l="l" t="t" r="r" b="b"/>
              <a:pathLst>
                <a:path w="99857" h="21596" extrusionOk="0">
                  <a:moveTo>
                    <a:pt x="65198" y="399"/>
                  </a:moveTo>
                  <a:cubicBezTo>
                    <a:pt x="72321" y="399"/>
                    <a:pt x="79621" y="1791"/>
                    <a:pt x="86922" y="4550"/>
                  </a:cubicBezTo>
                  <a:cubicBezTo>
                    <a:pt x="89575" y="5554"/>
                    <a:pt x="92653" y="6864"/>
                    <a:pt x="95348" y="8979"/>
                  </a:cubicBezTo>
                  <a:cubicBezTo>
                    <a:pt x="98235" y="11247"/>
                    <a:pt x="99428" y="13677"/>
                    <a:pt x="98898" y="16206"/>
                  </a:cubicBezTo>
                  <a:cubicBezTo>
                    <a:pt x="98311" y="18994"/>
                    <a:pt x="95759" y="19972"/>
                    <a:pt x="93599" y="20511"/>
                  </a:cubicBezTo>
                  <a:cubicBezTo>
                    <a:pt x="91491" y="21039"/>
                    <a:pt x="89309" y="21193"/>
                    <a:pt x="87246" y="21193"/>
                  </a:cubicBezTo>
                  <a:cubicBezTo>
                    <a:pt x="86217" y="21193"/>
                    <a:pt x="85218" y="21155"/>
                    <a:pt x="84273" y="21106"/>
                  </a:cubicBezTo>
                  <a:cubicBezTo>
                    <a:pt x="78503" y="20800"/>
                    <a:pt x="72921" y="19852"/>
                    <a:pt x="67683" y="18295"/>
                  </a:cubicBezTo>
                  <a:cubicBezTo>
                    <a:pt x="64541" y="17362"/>
                    <a:pt x="61400" y="16083"/>
                    <a:pt x="58362" y="14847"/>
                  </a:cubicBezTo>
                  <a:cubicBezTo>
                    <a:pt x="53266" y="12773"/>
                    <a:pt x="47995" y="10628"/>
                    <a:pt x="42530" y="10025"/>
                  </a:cubicBezTo>
                  <a:cubicBezTo>
                    <a:pt x="41682" y="9932"/>
                    <a:pt x="40859" y="9885"/>
                    <a:pt x="40058" y="9885"/>
                  </a:cubicBezTo>
                  <a:cubicBezTo>
                    <a:pt x="36646" y="9885"/>
                    <a:pt x="33636" y="10728"/>
                    <a:pt x="31087" y="12400"/>
                  </a:cubicBezTo>
                  <a:cubicBezTo>
                    <a:pt x="26728" y="15269"/>
                    <a:pt x="22197" y="17122"/>
                    <a:pt x="17235" y="18071"/>
                  </a:cubicBezTo>
                  <a:cubicBezTo>
                    <a:pt x="13172" y="18848"/>
                    <a:pt x="9086" y="19070"/>
                    <a:pt x="5424" y="19070"/>
                  </a:cubicBezTo>
                  <a:cubicBezTo>
                    <a:pt x="3631" y="19070"/>
                    <a:pt x="1941" y="19017"/>
                    <a:pt x="403" y="18949"/>
                  </a:cubicBezTo>
                  <a:lnTo>
                    <a:pt x="403" y="11532"/>
                  </a:lnTo>
                  <a:cubicBezTo>
                    <a:pt x="2361" y="12661"/>
                    <a:pt x="4594" y="13456"/>
                    <a:pt x="7045" y="13900"/>
                  </a:cubicBezTo>
                  <a:cubicBezTo>
                    <a:pt x="8672" y="14195"/>
                    <a:pt x="10356" y="14343"/>
                    <a:pt x="12121" y="14343"/>
                  </a:cubicBezTo>
                  <a:cubicBezTo>
                    <a:pt x="13968" y="14343"/>
                    <a:pt x="15904" y="14181"/>
                    <a:pt x="17957" y="13858"/>
                  </a:cubicBezTo>
                  <a:cubicBezTo>
                    <a:pt x="23076" y="13055"/>
                    <a:pt x="27790" y="10978"/>
                    <a:pt x="32121" y="8853"/>
                  </a:cubicBezTo>
                  <a:lnTo>
                    <a:pt x="32595" y="8620"/>
                  </a:lnTo>
                  <a:cubicBezTo>
                    <a:pt x="37243" y="6337"/>
                    <a:pt x="42049" y="3980"/>
                    <a:pt x="47066" y="2784"/>
                  </a:cubicBezTo>
                  <a:cubicBezTo>
                    <a:pt x="53031" y="1361"/>
                    <a:pt x="58397" y="590"/>
                    <a:pt x="63469" y="426"/>
                  </a:cubicBezTo>
                  <a:cubicBezTo>
                    <a:pt x="64044" y="408"/>
                    <a:pt x="64620" y="399"/>
                    <a:pt x="65198" y="399"/>
                  </a:cubicBezTo>
                  <a:close/>
                  <a:moveTo>
                    <a:pt x="65203" y="1"/>
                  </a:moveTo>
                  <a:cubicBezTo>
                    <a:pt x="64619" y="1"/>
                    <a:pt x="64036" y="10"/>
                    <a:pt x="63455" y="29"/>
                  </a:cubicBezTo>
                  <a:cubicBezTo>
                    <a:pt x="58355" y="192"/>
                    <a:pt x="52963" y="968"/>
                    <a:pt x="46970" y="2396"/>
                  </a:cubicBezTo>
                  <a:cubicBezTo>
                    <a:pt x="41911" y="3604"/>
                    <a:pt x="37084" y="5971"/>
                    <a:pt x="32416" y="8263"/>
                  </a:cubicBezTo>
                  <a:lnTo>
                    <a:pt x="31942" y="8496"/>
                  </a:lnTo>
                  <a:cubicBezTo>
                    <a:pt x="27640" y="10606"/>
                    <a:pt x="22957" y="12670"/>
                    <a:pt x="17892" y="13466"/>
                  </a:cubicBezTo>
                  <a:cubicBezTo>
                    <a:pt x="15860" y="13785"/>
                    <a:pt x="13946" y="13945"/>
                    <a:pt x="12120" y="13945"/>
                  </a:cubicBezTo>
                  <a:cubicBezTo>
                    <a:pt x="10379" y="13945"/>
                    <a:pt x="8719" y="13799"/>
                    <a:pt x="7116" y="13508"/>
                  </a:cubicBezTo>
                  <a:cubicBezTo>
                    <a:pt x="4584" y="13050"/>
                    <a:pt x="2294" y="12211"/>
                    <a:pt x="305" y="11012"/>
                  </a:cubicBezTo>
                  <a:lnTo>
                    <a:pt x="0" y="10828"/>
                  </a:lnTo>
                  <a:lnTo>
                    <a:pt x="0" y="19337"/>
                  </a:lnTo>
                  <a:lnTo>
                    <a:pt x="193" y="19345"/>
                  </a:lnTo>
                  <a:cubicBezTo>
                    <a:pt x="1788" y="19417"/>
                    <a:pt x="3552" y="19474"/>
                    <a:pt x="5427" y="19474"/>
                  </a:cubicBezTo>
                  <a:cubicBezTo>
                    <a:pt x="9110" y="19474"/>
                    <a:pt x="13220" y="19251"/>
                    <a:pt x="17311" y="18469"/>
                  </a:cubicBezTo>
                  <a:cubicBezTo>
                    <a:pt x="22324" y="17509"/>
                    <a:pt x="26904" y="15636"/>
                    <a:pt x="31309" y="12740"/>
                  </a:cubicBezTo>
                  <a:cubicBezTo>
                    <a:pt x="33791" y="11110"/>
                    <a:pt x="36725" y="10287"/>
                    <a:pt x="40058" y="10287"/>
                  </a:cubicBezTo>
                  <a:cubicBezTo>
                    <a:pt x="40845" y="10287"/>
                    <a:pt x="41654" y="10333"/>
                    <a:pt x="42485" y="10425"/>
                  </a:cubicBezTo>
                  <a:cubicBezTo>
                    <a:pt x="47895" y="11021"/>
                    <a:pt x="53139" y="13156"/>
                    <a:pt x="58211" y="15220"/>
                  </a:cubicBezTo>
                  <a:cubicBezTo>
                    <a:pt x="61257" y="16459"/>
                    <a:pt x="64408" y="17742"/>
                    <a:pt x="67568" y="18681"/>
                  </a:cubicBezTo>
                  <a:cubicBezTo>
                    <a:pt x="72838" y="20248"/>
                    <a:pt x="78452" y="21200"/>
                    <a:pt x="84253" y="21507"/>
                  </a:cubicBezTo>
                  <a:cubicBezTo>
                    <a:pt x="85207" y="21557"/>
                    <a:pt x="86216" y="21596"/>
                    <a:pt x="87255" y="21596"/>
                  </a:cubicBezTo>
                  <a:cubicBezTo>
                    <a:pt x="89341" y="21596"/>
                    <a:pt x="91554" y="21438"/>
                    <a:pt x="93697" y="20904"/>
                  </a:cubicBezTo>
                  <a:cubicBezTo>
                    <a:pt x="95795" y="20381"/>
                    <a:pt x="98654" y="19332"/>
                    <a:pt x="99293" y="16292"/>
                  </a:cubicBezTo>
                  <a:cubicBezTo>
                    <a:pt x="99857" y="13600"/>
                    <a:pt x="98614" y="11035"/>
                    <a:pt x="95596" y="8666"/>
                  </a:cubicBezTo>
                  <a:cubicBezTo>
                    <a:pt x="92859" y="6520"/>
                    <a:pt x="89747" y="5193"/>
                    <a:pt x="87062" y="4178"/>
                  </a:cubicBezTo>
                  <a:cubicBezTo>
                    <a:pt x="79719" y="1402"/>
                    <a:pt x="72371" y="1"/>
                    <a:pt x="65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1089" name="Google Shape;1089;p34"/>
            <p:cNvGrpSpPr/>
            <p:nvPr/>
          </p:nvGrpSpPr>
          <p:grpSpPr>
            <a:xfrm>
              <a:off x="-97224" y="-2508600"/>
              <a:ext cx="9377821" cy="2147740"/>
              <a:chOff x="-97224" y="-2508600"/>
              <a:chExt cx="9377821" cy="2147740"/>
            </a:xfrm>
          </p:grpSpPr>
          <p:sp>
            <p:nvSpPr>
              <p:cNvPr id="1090" name="Google Shape;1090;p34"/>
              <p:cNvSpPr/>
              <p:nvPr/>
            </p:nvSpPr>
            <p:spPr>
              <a:xfrm>
                <a:off x="-89101" y="-2436047"/>
                <a:ext cx="9361814" cy="2075187"/>
              </a:xfrm>
              <a:custGeom>
                <a:avLst/>
                <a:gdLst/>
                <a:ahLst/>
                <a:cxnLst/>
                <a:rect l="l" t="t" r="r" b="b"/>
                <a:pathLst>
                  <a:path w="233943" h="51857" extrusionOk="0">
                    <a:moveTo>
                      <a:pt x="114254" y="0"/>
                    </a:moveTo>
                    <a:cubicBezTo>
                      <a:pt x="113814" y="3337"/>
                      <a:pt x="107760" y="3970"/>
                      <a:pt x="105882" y="4185"/>
                    </a:cubicBezTo>
                    <a:cubicBezTo>
                      <a:pt x="103480" y="4463"/>
                      <a:pt x="101037" y="4580"/>
                      <a:pt x="98593" y="4580"/>
                    </a:cubicBezTo>
                    <a:cubicBezTo>
                      <a:pt x="96187" y="4580"/>
                      <a:pt x="93780" y="4466"/>
                      <a:pt x="91413" y="4277"/>
                    </a:cubicBezTo>
                    <a:cubicBezTo>
                      <a:pt x="83262" y="3622"/>
                      <a:pt x="75254" y="1586"/>
                      <a:pt x="67197" y="2"/>
                    </a:cubicBezTo>
                    <a:lnTo>
                      <a:pt x="3161" y="2"/>
                    </a:lnTo>
                    <a:cubicBezTo>
                      <a:pt x="1415" y="2"/>
                      <a:pt x="0" y="1794"/>
                      <a:pt x="0" y="4003"/>
                    </a:cubicBezTo>
                    <a:lnTo>
                      <a:pt x="0" y="12983"/>
                    </a:lnTo>
                    <a:cubicBezTo>
                      <a:pt x="752" y="13703"/>
                      <a:pt x="1532" y="14304"/>
                      <a:pt x="2202" y="14753"/>
                    </a:cubicBezTo>
                    <a:cubicBezTo>
                      <a:pt x="5867" y="17202"/>
                      <a:pt x="10108" y="17905"/>
                      <a:pt x="14266" y="17905"/>
                    </a:cubicBezTo>
                    <a:cubicBezTo>
                      <a:pt x="15542" y="17905"/>
                      <a:pt x="16811" y="17839"/>
                      <a:pt x="18052" y="17736"/>
                    </a:cubicBezTo>
                    <a:cubicBezTo>
                      <a:pt x="23329" y="17301"/>
                      <a:pt x="28524" y="16026"/>
                      <a:pt x="33704" y="14740"/>
                    </a:cubicBezTo>
                    <a:cubicBezTo>
                      <a:pt x="40948" y="12940"/>
                      <a:pt x="48135" y="10828"/>
                      <a:pt x="55442" y="9439"/>
                    </a:cubicBezTo>
                    <a:cubicBezTo>
                      <a:pt x="61321" y="8322"/>
                      <a:pt x="67233" y="7670"/>
                      <a:pt x="73167" y="7670"/>
                    </a:cubicBezTo>
                    <a:cubicBezTo>
                      <a:pt x="74688" y="7670"/>
                      <a:pt x="76210" y="7713"/>
                      <a:pt x="77734" y="7802"/>
                    </a:cubicBezTo>
                    <a:cubicBezTo>
                      <a:pt x="85106" y="8232"/>
                      <a:pt x="92423" y="9785"/>
                      <a:pt x="99530" y="12287"/>
                    </a:cubicBezTo>
                    <a:cubicBezTo>
                      <a:pt x="102317" y="13268"/>
                      <a:pt x="105115" y="14314"/>
                      <a:pt x="107858" y="15489"/>
                    </a:cubicBezTo>
                    <a:cubicBezTo>
                      <a:pt x="110332" y="16548"/>
                      <a:pt x="112809" y="17789"/>
                      <a:pt x="115004" y="19608"/>
                    </a:cubicBezTo>
                    <a:cubicBezTo>
                      <a:pt x="117824" y="21944"/>
                      <a:pt x="120303" y="25852"/>
                      <a:pt x="120226" y="30339"/>
                    </a:cubicBezTo>
                    <a:cubicBezTo>
                      <a:pt x="120101" y="37466"/>
                      <a:pt x="112935" y="40330"/>
                      <a:pt x="108516" y="41748"/>
                    </a:cubicBezTo>
                    <a:cubicBezTo>
                      <a:pt x="101630" y="43955"/>
                      <a:pt x="94414" y="44564"/>
                      <a:pt x="87337" y="44821"/>
                    </a:cubicBezTo>
                    <a:cubicBezTo>
                      <a:pt x="84855" y="44912"/>
                      <a:pt x="82371" y="44958"/>
                      <a:pt x="79887" y="44958"/>
                    </a:cubicBezTo>
                    <a:cubicBezTo>
                      <a:pt x="73140" y="44958"/>
                      <a:pt x="66393" y="44612"/>
                      <a:pt x="59673" y="43851"/>
                    </a:cubicBezTo>
                    <a:cubicBezTo>
                      <a:pt x="52128" y="42997"/>
                      <a:pt x="44620" y="41722"/>
                      <a:pt x="37128" y="40332"/>
                    </a:cubicBezTo>
                    <a:cubicBezTo>
                      <a:pt x="29596" y="38936"/>
                      <a:pt x="22076" y="37257"/>
                      <a:pt x="14513" y="36145"/>
                    </a:cubicBezTo>
                    <a:cubicBezTo>
                      <a:pt x="10469" y="35552"/>
                      <a:pt x="6279" y="35103"/>
                      <a:pt x="2100" y="35103"/>
                    </a:cubicBezTo>
                    <a:cubicBezTo>
                      <a:pt x="1400" y="35103"/>
                      <a:pt x="700" y="35116"/>
                      <a:pt x="0" y="35142"/>
                    </a:cubicBezTo>
                    <a:lnTo>
                      <a:pt x="0" y="41392"/>
                    </a:lnTo>
                    <a:cubicBezTo>
                      <a:pt x="3897" y="40406"/>
                      <a:pt x="7757" y="39113"/>
                      <a:pt x="11701" y="38520"/>
                    </a:cubicBezTo>
                    <a:cubicBezTo>
                      <a:pt x="12850" y="38347"/>
                      <a:pt x="14002" y="38268"/>
                      <a:pt x="15153" y="38268"/>
                    </a:cubicBezTo>
                    <a:cubicBezTo>
                      <a:pt x="18352" y="38268"/>
                      <a:pt x="21545" y="38880"/>
                      <a:pt x="24665" y="39789"/>
                    </a:cubicBezTo>
                    <a:cubicBezTo>
                      <a:pt x="29176" y="41103"/>
                      <a:pt x="33559" y="43015"/>
                      <a:pt x="37996" y="44675"/>
                    </a:cubicBezTo>
                    <a:cubicBezTo>
                      <a:pt x="42689" y="46433"/>
                      <a:pt x="47479" y="47692"/>
                      <a:pt x="52300" y="48740"/>
                    </a:cubicBezTo>
                    <a:cubicBezTo>
                      <a:pt x="61496" y="50745"/>
                      <a:pt x="70937" y="51857"/>
                      <a:pt x="80373" y="51857"/>
                    </a:cubicBezTo>
                    <a:cubicBezTo>
                      <a:pt x="91348" y="51857"/>
                      <a:pt x="102317" y="50352"/>
                      <a:pt x="112889" y="46997"/>
                    </a:cubicBezTo>
                    <a:cubicBezTo>
                      <a:pt x="122215" y="44038"/>
                      <a:pt x="130897" y="39216"/>
                      <a:pt x="139694" y="34414"/>
                    </a:cubicBezTo>
                    <a:cubicBezTo>
                      <a:pt x="143466" y="32352"/>
                      <a:pt x="147358" y="30634"/>
                      <a:pt x="151383" y="29556"/>
                    </a:cubicBezTo>
                    <a:cubicBezTo>
                      <a:pt x="155813" y="28370"/>
                      <a:pt x="160303" y="28105"/>
                      <a:pt x="164816" y="27914"/>
                    </a:cubicBezTo>
                    <a:cubicBezTo>
                      <a:pt x="167320" y="27807"/>
                      <a:pt x="169825" y="27756"/>
                      <a:pt x="172331" y="27756"/>
                    </a:cubicBezTo>
                    <a:cubicBezTo>
                      <a:pt x="189289" y="27756"/>
                      <a:pt x="206270" y="30094"/>
                      <a:pt x="222996" y="33398"/>
                    </a:cubicBezTo>
                    <a:cubicBezTo>
                      <a:pt x="226644" y="34116"/>
                      <a:pt x="230302" y="34924"/>
                      <a:pt x="233942" y="35864"/>
                    </a:cubicBezTo>
                    <a:lnTo>
                      <a:pt x="233942" y="9938"/>
                    </a:lnTo>
                    <a:cubicBezTo>
                      <a:pt x="233216" y="9925"/>
                      <a:pt x="232489" y="9919"/>
                      <a:pt x="231762" y="9919"/>
                    </a:cubicBezTo>
                    <a:cubicBezTo>
                      <a:pt x="219843" y="9919"/>
                      <a:pt x="207922" y="11530"/>
                      <a:pt x="196068" y="12904"/>
                    </a:cubicBezTo>
                    <a:cubicBezTo>
                      <a:pt x="188339" y="13801"/>
                      <a:pt x="180609" y="14806"/>
                      <a:pt x="172944" y="16393"/>
                    </a:cubicBezTo>
                    <a:cubicBezTo>
                      <a:pt x="169135" y="17181"/>
                      <a:pt x="165343" y="18112"/>
                      <a:pt x="161591" y="19260"/>
                    </a:cubicBezTo>
                    <a:cubicBezTo>
                      <a:pt x="158213" y="20291"/>
                      <a:pt x="155063" y="21813"/>
                      <a:pt x="151893" y="23606"/>
                    </a:cubicBezTo>
                    <a:cubicBezTo>
                      <a:pt x="147715" y="25970"/>
                      <a:pt x="143374" y="28204"/>
                      <a:pt x="138868" y="28204"/>
                    </a:cubicBezTo>
                    <a:cubicBezTo>
                      <a:pt x="137422" y="28204"/>
                      <a:pt x="135960" y="27974"/>
                      <a:pt x="134480" y="27445"/>
                    </a:cubicBezTo>
                    <a:cubicBezTo>
                      <a:pt x="129632" y="25711"/>
                      <a:pt x="125716" y="20547"/>
                      <a:pt x="125484" y="13951"/>
                    </a:cubicBezTo>
                    <a:cubicBezTo>
                      <a:pt x="125286" y="8300"/>
                      <a:pt x="129601" y="6027"/>
                      <a:pt x="133294" y="5020"/>
                    </a:cubicBezTo>
                    <a:cubicBezTo>
                      <a:pt x="139570" y="3307"/>
                      <a:pt x="146074" y="3151"/>
                      <a:pt x="152463" y="3078"/>
                    </a:cubicBezTo>
                    <a:cubicBezTo>
                      <a:pt x="160083" y="2991"/>
                      <a:pt x="167851" y="3042"/>
                      <a:pt x="175233" y="328"/>
                    </a:cubicBezTo>
                    <a:cubicBezTo>
                      <a:pt x="175511" y="226"/>
                      <a:pt x="175788" y="116"/>
                      <a:pt x="1760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091" name="Google Shape;1091;p34"/>
              <p:cNvSpPr/>
              <p:nvPr/>
            </p:nvSpPr>
            <p:spPr>
              <a:xfrm>
                <a:off x="-97224" y="-2508600"/>
                <a:ext cx="9377821" cy="2090634"/>
              </a:xfrm>
              <a:custGeom>
                <a:avLst/>
                <a:gdLst/>
                <a:ahLst/>
                <a:cxnLst/>
                <a:rect l="l" t="t" r="r" b="b"/>
                <a:pathLst>
                  <a:path w="234343" h="52243" extrusionOk="0">
                    <a:moveTo>
                      <a:pt x="67361" y="400"/>
                    </a:moveTo>
                    <a:cubicBezTo>
                      <a:pt x="69340" y="790"/>
                      <a:pt x="71349" y="1215"/>
                      <a:pt x="73292" y="1625"/>
                    </a:cubicBezTo>
                    <a:cubicBezTo>
                      <a:pt x="79265" y="2884"/>
                      <a:pt x="85439" y="4185"/>
                      <a:pt x="91598" y="4680"/>
                    </a:cubicBezTo>
                    <a:cubicBezTo>
                      <a:pt x="94144" y="4885"/>
                      <a:pt x="96537" y="4987"/>
                      <a:pt x="98805" y="4987"/>
                    </a:cubicBezTo>
                    <a:cubicBezTo>
                      <a:pt x="101387" y="4987"/>
                      <a:pt x="103808" y="4854"/>
                      <a:pt x="106108" y="4590"/>
                    </a:cubicBezTo>
                    <a:lnTo>
                      <a:pt x="106218" y="4577"/>
                    </a:lnTo>
                    <a:cubicBezTo>
                      <a:pt x="108158" y="4354"/>
                      <a:pt x="114000" y="3685"/>
                      <a:pt x="114628" y="406"/>
                    </a:cubicBezTo>
                    <a:lnTo>
                      <a:pt x="175193" y="406"/>
                    </a:lnTo>
                    <a:cubicBezTo>
                      <a:pt x="168249" y="2915"/>
                      <a:pt x="160889" y="2994"/>
                      <a:pt x="153768" y="3069"/>
                    </a:cubicBezTo>
                    <a:lnTo>
                      <a:pt x="152665" y="3082"/>
                    </a:lnTo>
                    <a:cubicBezTo>
                      <a:pt x="145764" y="3162"/>
                      <a:pt x="139551" y="3364"/>
                      <a:pt x="133446" y="5030"/>
                    </a:cubicBezTo>
                    <a:cubicBezTo>
                      <a:pt x="128003" y="6516"/>
                      <a:pt x="125326" y="9588"/>
                      <a:pt x="125487" y="14164"/>
                    </a:cubicBezTo>
                    <a:cubicBezTo>
                      <a:pt x="125709" y="20471"/>
                      <a:pt x="129379" y="25966"/>
                      <a:pt x="134618" y="27839"/>
                    </a:cubicBezTo>
                    <a:cubicBezTo>
                      <a:pt x="136131" y="28380"/>
                      <a:pt x="137619" y="28617"/>
                      <a:pt x="139091" y="28617"/>
                    </a:cubicBezTo>
                    <a:cubicBezTo>
                      <a:pt x="143547" y="28617"/>
                      <a:pt x="147847" y="26448"/>
                      <a:pt x="152196" y="23987"/>
                    </a:cubicBezTo>
                    <a:cubicBezTo>
                      <a:pt x="155813" y="21943"/>
                      <a:pt x="158880" y="20567"/>
                      <a:pt x="161854" y="19658"/>
                    </a:cubicBezTo>
                    <a:cubicBezTo>
                      <a:pt x="165379" y="18581"/>
                      <a:pt x="169085" y="17643"/>
                      <a:pt x="173189" y="16795"/>
                    </a:cubicBezTo>
                    <a:cubicBezTo>
                      <a:pt x="180974" y="15181"/>
                      <a:pt x="188894" y="14166"/>
                      <a:pt x="196294" y="13308"/>
                    </a:cubicBezTo>
                    <a:cubicBezTo>
                      <a:pt x="197767" y="13138"/>
                      <a:pt x="199245" y="12964"/>
                      <a:pt x="200722" y="12788"/>
                    </a:cubicBezTo>
                    <a:cubicBezTo>
                      <a:pt x="210970" y="11576"/>
                      <a:pt x="221543" y="10326"/>
                      <a:pt x="231999" y="10326"/>
                    </a:cubicBezTo>
                    <a:cubicBezTo>
                      <a:pt x="232648" y="10326"/>
                      <a:pt x="233296" y="10331"/>
                      <a:pt x="233944" y="10341"/>
                    </a:cubicBezTo>
                    <a:lnTo>
                      <a:pt x="233944" y="35809"/>
                    </a:lnTo>
                    <a:cubicBezTo>
                      <a:pt x="230629" y="34959"/>
                      <a:pt x="227123" y="34173"/>
                      <a:pt x="223236" y="33405"/>
                    </a:cubicBezTo>
                    <a:cubicBezTo>
                      <a:pt x="203906" y="29587"/>
                      <a:pt x="187591" y="27758"/>
                      <a:pt x="172597" y="27758"/>
                    </a:cubicBezTo>
                    <a:cubicBezTo>
                      <a:pt x="170032" y="27758"/>
                      <a:pt x="167505" y="27812"/>
                      <a:pt x="165009" y="27918"/>
                    </a:cubicBezTo>
                    <a:cubicBezTo>
                      <a:pt x="160422" y="28112"/>
                      <a:pt x="155941" y="28387"/>
                      <a:pt x="151533" y="29567"/>
                    </a:cubicBezTo>
                    <a:cubicBezTo>
                      <a:pt x="147826" y="30560"/>
                      <a:pt x="143986" y="32153"/>
                      <a:pt x="139798" y="34441"/>
                    </a:cubicBezTo>
                    <a:lnTo>
                      <a:pt x="138875" y="34945"/>
                    </a:lnTo>
                    <a:cubicBezTo>
                      <a:pt x="130584" y="39473"/>
                      <a:pt x="122011" y="44161"/>
                      <a:pt x="113029" y="47009"/>
                    </a:cubicBezTo>
                    <a:cubicBezTo>
                      <a:pt x="102889" y="50226"/>
                      <a:pt x="91919" y="51840"/>
                      <a:pt x="80509" y="51840"/>
                    </a:cubicBezTo>
                    <a:cubicBezTo>
                      <a:pt x="71401" y="51840"/>
                      <a:pt x="62013" y="50811"/>
                      <a:pt x="52541" y="48749"/>
                    </a:cubicBezTo>
                    <a:cubicBezTo>
                      <a:pt x="46930" y="47526"/>
                      <a:pt x="42394" y="46236"/>
                      <a:pt x="38264" y="44691"/>
                    </a:cubicBezTo>
                    <a:cubicBezTo>
                      <a:pt x="36953" y="44199"/>
                      <a:pt x="35624" y="43678"/>
                      <a:pt x="34338" y="43172"/>
                    </a:cubicBezTo>
                    <a:cubicBezTo>
                      <a:pt x="31276" y="41971"/>
                      <a:pt x="28107" y="40726"/>
                      <a:pt x="24921" y="39799"/>
                    </a:cubicBezTo>
                    <a:cubicBezTo>
                      <a:pt x="21414" y="38777"/>
                      <a:pt x="18247" y="38271"/>
                      <a:pt x="15326" y="38271"/>
                    </a:cubicBezTo>
                    <a:cubicBezTo>
                      <a:pt x="14137" y="38271"/>
                      <a:pt x="12987" y="38356"/>
                      <a:pt x="11874" y="38521"/>
                    </a:cubicBezTo>
                    <a:cubicBezTo>
                      <a:pt x="9119" y="38936"/>
                      <a:pt x="6366" y="39703"/>
                      <a:pt x="3703" y="40442"/>
                    </a:cubicBezTo>
                    <a:cubicBezTo>
                      <a:pt x="2622" y="40742"/>
                      <a:pt x="1508" y="41053"/>
                      <a:pt x="406" y="41335"/>
                    </a:cubicBezTo>
                    <a:lnTo>
                      <a:pt x="406" y="35538"/>
                    </a:lnTo>
                    <a:cubicBezTo>
                      <a:pt x="1027" y="35516"/>
                      <a:pt x="1658" y="35506"/>
                      <a:pt x="2301" y="35506"/>
                    </a:cubicBezTo>
                    <a:cubicBezTo>
                      <a:pt x="5902" y="35506"/>
                      <a:pt x="9901" y="35844"/>
                      <a:pt x="14687" y="36547"/>
                    </a:cubicBezTo>
                    <a:cubicBezTo>
                      <a:pt x="19745" y="37290"/>
                      <a:pt x="24868" y="38304"/>
                      <a:pt x="29822" y="39284"/>
                    </a:cubicBezTo>
                    <a:cubicBezTo>
                      <a:pt x="32271" y="39769"/>
                      <a:pt x="34802" y="40270"/>
                      <a:pt x="37296" y="40733"/>
                    </a:cubicBezTo>
                    <a:cubicBezTo>
                      <a:pt x="43914" y="41961"/>
                      <a:pt x="51770" y="43339"/>
                      <a:pt x="59854" y="44254"/>
                    </a:cubicBezTo>
                    <a:cubicBezTo>
                      <a:pt x="66359" y="44990"/>
                      <a:pt x="73165" y="45361"/>
                      <a:pt x="80163" y="45361"/>
                    </a:cubicBezTo>
                    <a:cubicBezTo>
                      <a:pt x="82603" y="45361"/>
                      <a:pt x="85067" y="45316"/>
                      <a:pt x="87550" y="45225"/>
                    </a:cubicBezTo>
                    <a:cubicBezTo>
                      <a:pt x="94026" y="44991"/>
                      <a:pt x="101613" y="44441"/>
                      <a:pt x="108780" y="42142"/>
                    </a:cubicBezTo>
                    <a:cubicBezTo>
                      <a:pt x="113810" y="40529"/>
                      <a:pt x="120508" y="37574"/>
                      <a:pt x="120629" y="30544"/>
                    </a:cubicBezTo>
                    <a:cubicBezTo>
                      <a:pt x="120696" y="26529"/>
                      <a:pt x="118718" y="22458"/>
                      <a:pt x="115334" y="19654"/>
                    </a:cubicBezTo>
                    <a:cubicBezTo>
                      <a:pt x="112985" y="17708"/>
                      <a:pt x="110379" y="16465"/>
                      <a:pt x="108140" y="15506"/>
                    </a:cubicBezTo>
                    <a:cubicBezTo>
                      <a:pt x="105719" y="14467"/>
                      <a:pt x="103070" y="13450"/>
                      <a:pt x="99798" y="12298"/>
                    </a:cubicBezTo>
                    <a:cubicBezTo>
                      <a:pt x="92520" y="9735"/>
                      <a:pt x="85169" y="8223"/>
                      <a:pt x="77949" y="7802"/>
                    </a:cubicBezTo>
                    <a:cubicBezTo>
                      <a:pt x="76425" y="7713"/>
                      <a:pt x="74890" y="7669"/>
                      <a:pt x="73339" y="7669"/>
                    </a:cubicBezTo>
                    <a:cubicBezTo>
                      <a:pt x="67706" y="7669"/>
                      <a:pt x="61863" y="8255"/>
                      <a:pt x="55605" y="9443"/>
                    </a:cubicBezTo>
                    <a:cubicBezTo>
                      <a:pt x="50502" y="10413"/>
                      <a:pt x="45374" y="11757"/>
                      <a:pt x="40416" y="13057"/>
                    </a:cubicBezTo>
                    <a:cubicBezTo>
                      <a:pt x="38267" y="13620"/>
                      <a:pt x="36046" y="14201"/>
                      <a:pt x="33857" y="14746"/>
                    </a:cubicBezTo>
                    <a:cubicBezTo>
                      <a:pt x="29050" y="15939"/>
                      <a:pt x="23603" y="17293"/>
                      <a:pt x="18238" y="17736"/>
                    </a:cubicBezTo>
                    <a:cubicBezTo>
                      <a:pt x="17038" y="17835"/>
                      <a:pt x="15751" y="17910"/>
                      <a:pt x="14415" y="17910"/>
                    </a:cubicBezTo>
                    <a:cubicBezTo>
                      <a:pt x="10534" y="17910"/>
                      <a:pt x="6246" y="17280"/>
                      <a:pt x="2517" y="14787"/>
                    </a:cubicBezTo>
                    <a:cubicBezTo>
                      <a:pt x="2004" y="14446"/>
                      <a:pt x="1229" y="13878"/>
                      <a:pt x="403" y="13098"/>
                    </a:cubicBezTo>
                    <a:lnTo>
                      <a:pt x="403" y="4204"/>
                    </a:lnTo>
                    <a:cubicBezTo>
                      <a:pt x="403" y="2108"/>
                      <a:pt x="1731" y="405"/>
                      <a:pt x="3364" y="405"/>
                    </a:cubicBezTo>
                    <a:lnTo>
                      <a:pt x="67361" y="400"/>
                    </a:lnTo>
                    <a:close/>
                    <a:moveTo>
                      <a:pt x="114278" y="0"/>
                    </a:moveTo>
                    <a:lnTo>
                      <a:pt x="114255" y="176"/>
                    </a:lnTo>
                    <a:cubicBezTo>
                      <a:pt x="113845" y="3294"/>
                      <a:pt x="108068" y="3957"/>
                      <a:pt x="106170" y="4175"/>
                    </a:cubicBezTo>
                    <a:lnTo>
                      <a:pt x="106061" y="4187"/>
                    </a:lnTo>
                    <a:cubicBezTo>
                      <a:pt x="103777" y="4451"/>
                      <a:pt x="101371" y="4582"/>
                      <a:pt x="98803" y="4582"/>
                    </a:cubicBezTo>
                    <a:cubicBezTo>
                      <a:pt x="96546" y="4582"/>
                      <a:pt x="94164" y="4481"/>
                      <a:pt x="91630" y="4277"/>
                    </a:cubicBezTo>
                    <a:cubicBezTo>
                      <a:pt x="85496" y="3785"/>
                      <a:pt x="79335" y="2485"/>
                      <a:pt x="73374" y="1229"/>
                    </a:cubicBezTo>
                    <a:cubicBezTo>
                      <a:pt x="71430" y="820"/>
                      <a:pt x="69420" y="395"/>
                      <a:pt x="67400" y="2"/>
                    </a:cubicBezTo>
                    <a:lnTo>
                      <a:pt x="3365" y="2"/>
                    </a:lnTo>
                    <a:cubicBezTo>
                      <a:pt x="1511" y="2"/>
                      <a:pt x="3" y="1889"/>
                      <a:pt x="3" y="4205"/>
                    </a:cubicBezTo>
                    <a:lnTo>
                      <a:pt x="3" y="13267"/>
                    </a:lnTo>
                    <a:lnTo>
                      <a:pt x="66" y="13327"/>
                    </a:lnTo>
                    <a:cubicBezTo>
                      <a:pt x="935" y="14157"/>
                      <a:pt x="1758" y="14760"/>
                      <a:pt x="2295" y="15120"/>
                    </a:cubicBezTo>
                    <a:cubicBezTo>
                      <a:pt x="6107" y="17668"/>
                      <a:pt x="10473" y="18312"/>
                      <a:pt x="14416" y="18312"/>
                    </a:cubicBezTo>
                    <a:cubicBezTo>
                      <a:pt x="15764" y="18312"/>
                      <a:pt x="17063" y="18236"/>
                      <a:pt x="18274" y="18136"/>
                    </a:cubicBezTo>
                    <a:cubicBezTo>
                      <a:pt x="23670" y="17692"/>
                      <a:pt x="29134" y="16335"/>
                      <a:pt x="33955" y="15136"/>
                    </a:cubicBezTo>
                    <a:cubicBezTo>
                      <a:pt x="36148" y="14591"/>
                      <a:pt x="38370" y="14008"/>
                      <a:pt x="40521" y="13444"/>
                    </a:cubicBezTo>
                    <a:cubicBezTo>
                      <a:pt x="45471" y="12145"/>
                      <a:pt x="50591" y="10802"/>
                      <a:pt x="55682" y="9836"/>
                    </a:cubicBezTo>
                    <a:cubicBezTo>
                      <a:pt x="61914" y="8652"/>
                      <a:pt x="67733" y="8068"/>
                      <a:pt x="73339" y="8068"/>
                    </a:cubicBezTo>
                    <a:cubicBezTo>
                      <a:pt x="74883" y="8068"/>
                      <a:pt x="76410" y="8112"/>
                      <a:pt x="77924" y="8200"/>
                    </a:cubicBezTo>
                    <a:cubicBezTo>
                      <a:pt x="85109" y="8620"/>
                      <a:pt x="92423" y="10126"/>
                      <a:pt x="99664" y="12674"/>
                    </a:cubicBezTo>
                    <a:cubicBezTo>
                      <a:pt x="102926" y="13823"/>
                      <a:pt x="105569" y="14839"/>
                      <a:pt x="107978" y="15872"/>
                    </a:cubicBezTo>
                    <a:cubicBezTo>
                      <a:pt x="110192" y="16820"/>
                      <a:pt x="112765" y="18046"/>
                      <a:pt x="115074" y="19959"/>
                    </a:cubicBezTo>
                    <a:cubicBezTo>
                      <a:pt x="118366" y="22686"/>
                      <a:pt x="120289" y="26638"/>
                      <a:pt x="120224" y="30531"/>
                    </a:cubicBezTo>
                    <a:cubicBezTo>
                      <a:pt x="120108" y="37304"/>
                      <a:pt x="113565" y="40179"/>
                      <a:pt x="108656" y="41753"/>
                    </a:cubicBezTo>
                    <a:cubicBezTo>
                      <a:pt x="101534" y="44037"/>
                      <a:pt x="93982" y="44584"/>
                      <a:pt x="87532" y="44818"/>
                    </a:cubicBezTo>
                    <a:cubicBezTo>
                      <a:pt x="85053" y="44908"/>
                      <a:pt x="82593" y="44953"/>
                      <a:pt x="80156" y="44953"/>
                    </a:cubicBezTo>
                    <a:cubicBezTo>
                      <a:pt x="73174" y="44953"/>
                      <a:pt x="66385" y="44584"/>
                      <a:pt x="59897" y="43849"/>
                    </a:cubicBezTo>
                    <a:cubicBezTo>
                      <a:pt x="51824" y="42936"/>
                      <a:pt x="43978" y="41560"/>
                      <a:pt x="37366" y="40335"/>
                    </a:cubicBezTo>
                    <a:cubicBezTo>
                      <a:pt x="34874" y="39874"/>
                      <a:pt x="32343" y="39371"/>
                      <a:pt x="29894" y="38889"/>
                    </a:cubicBezTo>
                    <a:cubicBezTo>
                      <a:pt x="24935" y="37906"/>
                      <a:pt x="19807" y="36891"/>
                      <a:pt x="14740" y="36147"/>
                    </a:cubicBezTo>
                    <a:cubicBezTo>
                      <a:pt x="9938" y="35440"/>
                      <a:pt x="5923" y="35101"/>
                      <a:pt x="2306" y="35101"/>
                    </a:cubicBezTo>
                    <a:cubicBezTo>
                      <a:pt x="1587" y="35101"/>
                      <a:pt x="884" y="35114"/>
                      <a:pt x="193" y="35141"/>
                    </a:cubicBezTo>
                    <a:lnTo>
                      <a:pt x="0" y="35148"/>
                    </a:lnTo>
                    <a:lnTo>
                      <a:pt x="0" y="41850"/>
                    </a:lnTo>
                    <a:lnTo>
                      <a:pt x="250" y="41789"/>
                    </a:lnTo>
                    <a:cubicBezTo>
                      <a:pt x="1438" y="41486"/>
                      <a:pt x="2642" y="41153"/>
                      <a:pt x="3807" y="40829"/>
                    </a:cubicBezTo>
                    <a:cubicBezTo>
                      <a:pt x="6459" y="40093"/>
                      <a:pt x="9201" y="39331"/>
                      <a:pt x="11931" y="38920"/>
                    </a:cubicBezTo>
                    <a:cubicBezTo>
                      <a:pt x="13025" y="38755"/>
                      <a:pt x="14155" y="38672"/>
                      <a:pt x="15326" y="38672"/>
                    </a:cubicBezTo>
                    <a:cubicBezTo>
                      <a:pt x="18207" y="38672"/>
                      <a:pt x="21339" y="39173"/>
                      <a:pt x="24808" y="40183"/>
                    </a:cubicBezTo>
                    <a:cubicBezTo>
                      <a:pt x="27977" y="41106"/>
                      <a:pt x="31136" y="42346"/>
                      <a:pt x="34192" y="43547"/>
                    </a:cubicBezTo>
                    <a:cubicBezTo>
                      <a:pt x="35480" y="44051"/>
                      <a:pt x="36810" y="44575"/>
                      <a:pt x="38124" y="45065"/>
                    </a:cubicBezTo>
                    <a:cubicBezTo>
                      <a:pt x="42272" y="46618"/>
                      <a:pt x="46826" y="47913"/>
                      <a:pt x="52458" y="49140"/>
                    </a:cubicBezTo>
                    <a:cubicBezTo>
                      <a:pt x="61960" y="51209"/>
                      <a:pt x="71376" y="52242"/>
                      <a:pt x="80515" y="52242"/>
                    </a:cubicBezTo>
                    <a:cubicBezTo>
                      <a:pt x="91963" y="52242"/>
                      <a:pt x="102972" y="50622"/>
                      <a:pt x="113151" y="47393"/>
                    </a:cubicBezTo>
                    <a:cubicBezTo>
                      <a:pt x="122171" y="44531"/>
                      <a:pt x="130760" y="39837"/>
                      <a:pt x="139068" y="35298"/>
                    </a:cubicBezTo>
                    <a:lnTo>
                      <a:pt x="139990" y="34794"/>
                    </a:lnTo>
                    <a:cubicBezTo>
                      <a:pt x="144149" y="32523"/>
                      <a:pt x="147959" y="30939"/>
                      <a:pt x="151635" y="29954"/>
                    </a:cubicBezTo>
                    <a:cubicBezTo>
                      <a:pt x="156001" y="28784"/>
                      <a:pt x="160459" y="28512"/>
                      <a:pt x="165023" y="28318"/>
                    </a:cubicBezTo>
                    <a:cubicBezTo>
                      <a:pt x="167510" y="28212"/>
                      <a:pt x="170027" y="28159"/>
                      <a:pt x="172583" y="28159"/>
                    </a:cubicBezTo>
                    <a:cubicBezTo>
                      <a:pt x="187551" y="28159"/>
                      <a:pt x="203846" y="29985"/>
                      <a:pt x="223155" y="33798"/>
                    </a:cubicBezTo>
                    <a:cubicBezTo>
                      <a:pt x="227133" y="34583"/>
                      <a:pt x="230708" y="35389"/>
                      <a:pt x="234091" y="36262"/>
                    </a:cubicBezTo>
                    <a:lnTo>
                      <a:pt x="234343" y="36327"/>
                    </a:lnTo>
                    <a:lnTo>
                      <a:pt x="234343" y="9942"/>
                    </a:lnTo>
                    <a:lnTo>
                      <a:pt x="234144" y="9938"/>
                    </a:lnTo>
                    <a:cubicBezTo>
                      <a:pt x="233436" y="9926"/>
                      <a:pt x="232728" y="9920"/>
                      <a:pt x="232019" y="9920"/>
                    </a:cubicBezTo>
                    <a:cubicBezTo>
                      <a:pt x="221533" y="9920"/>
                      <a:pt x="210937" y="11173"/>
                      <a:pt x="200668" y="12387"/>
                    </a:cubicBezTo>
                    <a:cubicBezTo>
                      <a:pt x="199192" y="12560"/>
                      <a:pt x="197716" y="12735"/>
                      <a:pt x="196241" y="12907"/>
                    </a:cubicBezTo>
                    <a:cubicBezTo>
                      <a:pt x="188833" y="13765"/>
                      <a:pt x="180900" y="14784"/>
                      <a:pt x="173099" y="16399"/>
                    </a:cubicBezTo>
                    <a:cubicBezTo>
                      <a:pt x="168984" y="17250"/>
                      <a:pt x="165266" y="18189"/>
                      <a:pt x="161730" y="19271"/>
                    </a:cubicBezTo>
                    <a:cubicBezTo>
                      <a:pt x="158729" y="20188"/>
                      <a:pt x="155634" y="21574"/>
                      <a:pt x="151992" y="23636"/>
                    </a:cubicBezTo>
                    <a:cubicBezTo>
                      <a:pt x="147694" y="26067"/>
                      <a:pt x="143448" y="28211"/>
                      <a:pt x="139076" y="28211"/>
                    </a:cubicBezTo>
                    <a:cubicBezTo>
                      <a:pt x="137648" y="28211"/>
                      <a:pt x="136206" y="27982"/>
                      <a:pt x="134745" y="27459"/>
                    </a:cubicBezTo>
                    <a:cubicBezTo>
                      <a:pt x="129659" y="25640"/>
                      <a:pt x="126097" y="20292"/>
                      <a:pt x="125882" y="14148"/>
                    </a:cubicBezTo>
                    <a:cubicBezTo>
                      <a:pt x="125729" y="9782"/>
                      <a:pt x="128305" y="6844"/>
                      <a:pt x="133544" y="5415"/>
                    </a:cubicBezTo>
                    <a:cubicBezTo>
                      <a:pt x="139606" y="3761"/>
                      <a:pt x="145790" y="3559"/>
                      <a:pt x="152664" y="3482"/>
                    </a:cubicBezTo>
                    <a:lnTo>
                      <a:pt x="153767" y="3469"/>
                    </a:lnTo>
                    <a:cubicBezTo>
                      <a:pt x="160981" y="3392"/>
                      <a:pt x="168439" y="3314"/>
                      <a:pt x="175499" y="719"/>
                    </a:cubicBezTo>
                    <a:cubicBezTo>
                      <a:pt x="175781" y="617"/>
                      <a:pt x="176061" y="506"/>
                      <a:pt x="176341" y="389"/>
                    </a:cubicBezTo>
                    <a:lnTo>
                      <a:pt x="17726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1092" name="Google Shape;1092;p34"/>
            <p:cNvSpPr/>
            <p:nvPr/>
          </p:nvSpPr>
          <p:spPr>
            <a:xfrm>
              <a:off x="-97224" y="-1018288"/>
              <a:ext cx="8367499" cy="1836163"/>
            </a:xfrm>
            <a:custGeom>
              <a:avLst/>
              <a:gdLst/>
              <a:ahLst/>
              <a:cxnLst/>
              <a:rect l="l" t="t" r="r" b="b"/>
              <a:pathLst>
                <a:path w="209096" h="45884" extrusionOk="0">
                  <a:moveTo>
                    <a:pt x="173615" y="405"/>
                  </a:moveTo>
                  <a:cubicBezTo>
                    <a:pt x="176375" y="405"/>
                    <a:pt x="179213" y="507"/>
                    <a:pt x="182050" y="829"/>
                  </a:cubicBezTo>
                  <a:cubicBezTo>
                    <a:pt x="188207" y="1528"/>
                    <a:pt x="194615" y="3672"/>
                    <a:pt x="201642" y="7381"/>
                  </a:cubicBezTo>
                  <a:lnTo>
                    <a:pt x="202000" y="7570"/>
                  </a:lnTo>
                  <a:cubicBezTo>
                    <a:pt x="204160" y="8703"/>
                    <a:pt x="207122" y="10258"/>
                    <a:pt x="208209" y="13014"/>
                  </a:cubicBezTo>
                  <a:cubicBezTo>
                    <a:pt x="208659" y="14157"/>
                    <a:pt x="208681" y="15157"/>
                    <a:pt x="208272" y="15990"/>
                  </a:cubicBezTo>
                  <a:cubicBezTo>
                    <a:pt x="207624" y="17309"/>
                    <a:pt x="205989" y="18018"/>
                    <a:pt x="204732" y="18381"/>
                  </a:cubicBezTo>
                  <a:cubicBezTo>
                    <a:pt x="201461" y="19325"/>
                    <a:pt x="198006" y="19797"/>
                    <a:pt x="194392" y="19797"/>
                  </a:cubicBezTo>
                  <a:cubicBezTo>
                    <a:pt x="190821" y="19797"/>
                    <a:pt x="187096" y="19336"/>
                    <a:pt x="183241" y="18415"/>
                  </a:cubicBezTo>
                  <a:cubicBezTo>
                    <a:pt x="179114" y="17429"/>
                    <a:pt x="174866" y="16057"/>
                    <a:pt x="170611" y="14337"/>
                  </a:cubicBezTo>
                  <a:cubicBezTo>
                    <a:pt x="166998" y="12878"/>
                    <a:pt x="163261" y="11368"/>
                    <a:pt x="159428" y="10535"/>
                  </a:cubicBezTo>
                  <a:cubicBezTo>
                    <a:pt x="157531" y="10122"/>
                    <a:pt x="155742" y="9916"/>
                    <a:pt x="154034" y="9916"/>
                  </a:cubicBezTo>
                  <a:cubicBezTo>
                    <a:pt x="152450" y="9916"/>
                    <a:pt x="150935" y="10094"/>
                    <a:pt x="149470" y="10449"/>
                  </a:cubicBezTo>
                  <a:cubicBezTo>
                    <a:pt x="145504" y="11411"/>
                    <a:pt x="142070" y="13874"/>
                    <a:pt x="138895" y="16316"/>
                  </a:cubicBezTo>
                  <a:cubicBezTo>
                    <a:pt x="136054" y="18501"/>
                    <a:pt x="133233" y="20858"/>
                    <a:pt x="130505" y="23139"/>
                  </a:cubicBezTo>
                  <a:cubicBezTo>
                    <a:pt x="126905" y="26149"/>
                    <a:pt x="123181" y="29264"/>
                    <a:pt x="119366" y="32010"/>
                  </a:cubicBezTo>
                  <a:cubicBezTo>
                    <a:pt x="107458" y="40580"/>
                    <a:pt x="92880" y="45107"/>
                    <a:pt x="76028" y="45462"/>
                  </a:cubicBezTo>
                  <a:cubicBezTo>
                    <a:pt x="75424" y="45475"/>
                    <a:pt x="74822" y="45482"/>
                    <a:pt x="74224" y="45482"/>
                  </a:cubicBezTo>
                  <a:cubicBezTo>
                    <a:pt x="58269" y="45482"/>
                    <a:pt x="44689" y="40929"/>
                    <a:pt x="33828" y="31942"/>
                  </a:cubicBezTo>
                  <a:cubicBezTo>
                    <a:pt x="27187" y="26448"/>
                    <a:pt x="20603" y="21405"/>
                    <a:pt x="13056" y="20088"/>
                  </a:cubicBezTo>
                  <a:cubicBezTo>
                    <a:pt x="11967" y="19897"/>
                    <a:pt x="10865" y="19801"/>
                    <a:pt x="9746" y="19801"/>
                  </a:cubicBezTo>
                  <a:cubicBezTo>
                    <a:pt x="6781" y="19801"/>
                    <a:pt x="3696" y="20474"/>
                    <a:pt x="406" y="21833"/>
                  </a:cubicBezTo>
                  <a:lnTo>
                    <a:pt x="406" y="14358"/>
                  </a:lnTo>
                  <a:cubicBezTo>
                    <a:pt x="1109" y="14230"/>
                    <a:pt x="1864" y="14110"/>
                    <a:pt x="2702" y="13993"/>
                  </a:cubicBezTo>
                  <a:cubicBezTo>
                    <a:pt x="5594" y="13588"/>
                    <a:pt x="8552" y="13414"/>
                    <a:pt x="11411" y="13245"/>
                  </a:cubicBezTo>
                  <a:lnTo>
                    <a:pt x="12958" y="13152"/>
                  </a:lnTo>
                  <a:cubicBezTo>
                    <a:pt x="15818" y="12978"/>
                    <a:pt x="18953" y="12785"/>
                    <a:pt x="22145" y="12785"/>
                  </a:cubicBezTo>
                  <a:cubicBezTo>
                    <a:pt x="23389" y="12785"/>
                    <a:pt x="24641" y="12814"/>
                    <a:pt x="25889" y="12885"/>
                  </a:cubicBezTo>
                  <a:cubicBezTo>
                    <a:pt x="29786" y="13104"/>
                    <a:pt x="33808" y="14150"/>
                    <a:pt x="38546" y="16169"/>
                  </a:cubicBezTo>
                  <a:cubicBezTo>
                    <a:pt x="52883" y="22283"/>
                    <a:pt x="69842" y="28659"/>
                    <a:pt x="86902" y="29591"/>
                  </a:cubicBezTo>
                  <a:cubicBezTo>
                    <a:pt x="88135" y="29659"/>
                    <a:pt x="89353" y="29692"/>
                    <a:pt x="90554" y="29692"/>
                  </a:cubicBezTo>
                  <a:cubicBezTo>
                    <a:pt x="97955" y="29692"/>
                    <a:pt x="104738" y="28414"/>
                    <a:pt x="110758" y="25880"/>
                  </a:cubicBezTo>
                  <a:cubicBezTo>
                    <a:pt x="117187" y="23174"/>
                    <a:pt x="123174" y="18993"/>
                    <a:pt x="128962" y="14950"/>
                  </a:cubicBezTo>
                  <a:cubicBezTo>
                    <a:pt x="130301" y="14015"/>
                    <a:pt x="131684" y="13050"/>
                    <a:pt x="133052" y="12117"/>
                  </a:cubicBezTo>
                  <a:cubicBezTo>
                    <a:pt x="136569" y="9716"/>
                    <a:pt x="140379" y="7249"/>
                    <a:pt x="144384" y="5460"/>
                  </a:cubicBezTo>
                  <a:cubicBezTo>
                    <a:pt x="148006" y="3842"/>
                    <a:pt x="151905" y="2608"/>
                    <a:pt x="155970" y="1792"/>
                  </a:cubicBezTo>
                  <a:cubicBezTo>
                    <a:pt x="159701" y="1042"/>
                    <a:pt x="163680" y="640"/>
                    <a:pt x="168868" y="486"/>
                  </a:cubicBezTo>
                  <a:cubicBezTo>
                    <a:pt x="170413" y="440"/>
                    <a:pt x="172001" y="405"/>
                    <a:pt x="173615" y="405"/>
                  </a:cubicBezTo>
                  <a:close/>
                  <a:moveTo>
                    <a:pt x="173609" y="0"/>
                  </a:moveTo>
                  <a:cubicBezTo>
                    <a:pt x="171993" y="0"/>
                    <a:pt x="170405" y="35"/>
                    <a:pt x="168858" y="80"/>
                  </a:cubicBezTo>
                  <a:cubicBezTo>
                    <a:pt x="163644" y="234"/>
                    <a:pt x="159645" y="639"/>
                    <a:pt x="155891" y="1393"/>
                  </a:cubicBezTo>
                  <a:cubicBezTo>
                    <a:pt x="151795" y="2216"/>
                    <a:pt x="147870" y="3459"/>
                    <a:pt x="144219" y="5088"/>
                  </a:cubicBezTo>
                  <a:cubicBezTo>
                    <a:pt x="140186" y="6888"/>
                    <a:pt x="136359" y="9369"/>
                    <a:pt x="132824" y="11781"/>
                  </a:cubicBezTo>
                  <a:cubicBezTo>
                    <a:pt x="131454" y="12715"/>
                    <a:pt x="130070" y="13683"/>
                    <a:pt x="128732" y="14617"/>
                  </a:cubicBezTo>
                  <a:cubicBezTo>
                    <a:pt x="122961" y="18648"/>
                    <a:pt x="116993" y="22817"/>
                    <a:pt x="110602" y="25506"/>
                  </a:cubicBezTo>
                  <a:cubicBezTo>
                    <a:pt x="104631" y="28019"/>
                    <a:pt x="97899" y="29287"/>
                    <a:pt x="90554" y="29287"/>
                  </a:cubicBezTo>
                  <a:cubicBezTo>
                    <a:pt x="89360" y="29287"/>
                    <a:pt x="88149" y="29254"/>
                    <a:pt x="86923" y="29187"/>
                  </a:cubicBezTo>
                  <a:cubicBezTo>
                    <a:pt x="69926" y="28261"/>
                    <a:pt x="53010" y="21898"/>
                    <a:pt x="38703" y="15797"/>
                  </a:cubicBezTo>
                  <a:cubicBezTo>
                    <a:pt x="33922" y="13758"/>
                    <a:pt x="29857" y="12704"/>
                    <a:pt x="25911" y="12481"/>
                  </a:cubicBezTo>
                  <a:cubicBezTo>
                    <a:pt x="24653" y="12410"/>
                    <a:pt x="23392" y="12381"/>
                    <a:pt x="22140" y="12381"/>
                  </a:cubicBezTo>
                  <a:cubicBezTo>
                    <a:pt x="18938" y="12381"/>
                    <a:pt x="15797" y="12572"/>
                    <a:pt x="12931" y="12748"/>
                  </a:cubicBezTo>
                  <a:lnTo>
                    <a:pt x="11384" y="12841"/>
                  </a:lnTo>
                  <a:cubicBezTo>
                    <a:pt x="8518" y="13010"/>
                    <a:pt x="5551" y="13184"/>
                    <a:pt x="2644" y="13591"/>
                  </a:cubicBezTo>
                  <a:cubicBezTo>
                    <a:pt x="1731" y="13718"/>
                    <a:pt x="921" y="13848"/>
                    <a:pt x="165" y="13990"/>
                  </a:cubicBezTo>
                  <a:lnTo>
                    <a:pt x="0" y="14020"/>
                  </a:lnTo>
                  <a:lnTo>
                    <a:pt x="0" y="22434"/>
                  </a:lnTo>
                  <a:lnTo>
                    <a:pt x="280" y="22317"/>
                  </a:lnTo>
                  <a:cubicBezTo>
                    <a:pt x="3624" y="20902"/>
                    <a:pt x="6748" y="20202"/>
                    <a:pt x="9745" y="20202"/>
                  </a:cubicBezTo>
                  <a:cubicBezTo>
                    <a:pt x="10841" y="20202"/>
                    <a:pt x="11920" y="20296"/>
                    <a:pt x="12987" y="20482"/>
                  </a:cubicBezTo>
                  <a:cubicBezTo>
                    <a:pt x="20436" y="21784"/>
                    <a:pt x="26975" y="26792"/>
                    <a:pt x="33571" y="32250"/>
                  </a:cubicBezTo>
                  <a:cubicBezTo>
                    <a:pt x="44508" y="41302"/>
                    <a:pt x="58178" y="45884"/>
                    <a:pt x="74230" y="45884"/>
                  </a:cubicBezTo>
                  <a:cubicBezTo>
                    <a:pt x="74828" y="45884"/>
                    <a:pt x="75434" y="45878"/>
                    <a:pt x="76041" y="45864"/>
                  </a:cubicBezTo>
                  <a:cubicBezTo>
                    <a:pt x="92973" y="45507"/>
                    <a:pt x="107630" y="40953"/>
                    <a:pt x="119603" y="32334"/>
                  </a:cubicBezTo>
                  <a:cubicBezTo>
                    <a:pt x="123430" y="29580"/>
                    <a:pt x="127160" y="26462"/>
                    <a:pt x="130767" y="23446"/>
                  </a:cubicBezTo>
                  <a:cubicBezTo>
                    <a:pt x="133490" y="21168"/>
                    <a:pt x="136306" y="18812"/>
                    <a:pt x="139143" y="16633"/>
                  </a:cubicBezTo>
                  <a:cubicBezTo>
                    <a:pt x="142286" y="14218"/>
                    <a:pt x="145678" y="11782"/>
                    <a:pt x="149569" y="10839"/>
                  </a:cubicBezTo>
                  <a:cubicBezTo>
                    <a:pt x="151002" y="10492"/>
                    <a:pt x="152486" y="10318"/>
                    <a:pt x="154040" y="10318"/>
                  </a:cubicBezTo>
                  <a:cubicBezTo>
                    <a:pt x="155718" y="10318"/>
                    <a:pt x="157477" y="10521"/>
                    <a:pt x="159345" y="10926"/>
                  </a:cubicBezTo>
                  <a:cubicBezTo>
                    <a:pt x="163146" y="11754"/>
                    <a:pt x="166866" y="13255"/>
                    <a:pt x="170463" y="14710"/>
                  </a:cubicBezTo>
                  <a:cubicBezTo>
                    <a:pt x="174735" y="16434"/>
                    <a:pt x="179004" y="17813"/>
                    <a:pt x="183149" y="18805"/>
                  </a:cubicBezTo>
                  <a:cubicBezTo>
                    <a:pt x="187035" y="19734"/>
                    <a:pt x="190791" y="20198"/>
                    <a:pt x="194393" y="20198"/>
                  </a:cubicBezTo>
                  <a:cubicBezTo>
                    <a:pt x="198045" y="20198"/>
                    <a:pt x="201538" y="19721"/>
                    <a:pt x="204846" y="18766"/>
                  </a:cubicBezTo>
                  <a:cubicBezTo>
                    <a:pt x="206788" y="18205"/>
                    <a:pt x="208062" y="17332"/>
                    <a:pt x="208634" y="16167"/>
                  </a:cubicBezTo>
                  <a:cubicBezTo>
                    <a:pt x="209095" y="15229"/>
                    <a:pt x="209080" y="14117"/>
                    <a:pt x="208584" y="12865"/>
                  </a:cubicBezTo>
                  <a:cubicBezTo>
                    <a:pt x="207441" y="9969"/>
                    <a:pt x="204404" y="8376"/>
                    <a:pt x="202188" y="7211"/>
                  </a:cubicBezTo>
                  <a:lnTo>
                    <a:pt x="201831" y="7024"/>
                  </a:lnTo>
                  <a:cubicBezTo>
                    <a:pt x="194760" y="3289"/>
                    <a:pt x="188306" y="1132"/>
                    <a:pt x="182098" y="427"/>
                  </a:cubicBezTo>
                  <a:cubicBezTo>
                    <a:pt x="179239" y="102"/>
                    <a:pt x="176384" y="0"/>
                    <a:pt x="1736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3" name="Google Shape;1093;p34"/>
            <p:cNvSpPr/>
            <p:nvPr/>
          </p:nvSpPr>
          <p:spPr>
            <a:xfrm>
              <a:off x="-97184" y="87130"/>
              <a:ext cx="807313" cy="330705"/>
            </a:xfrm>
            <a:custGeom>
              <a:avLst/>
              <a:gdLst/>
              <a:ahLst/>
              <a:cxnLst/>
              <a:rect l="l" t="t" r="r" b="b"/>
              <a:pathLst>
                <a:path w="20174" h="8264" extrusionOk="0">
                  <a:moveTo>
                    <a:pt x="10888" y="404"/>
                  </a:moveTo>
                  <a:cubicBezTo>
                    <a:pt x="11749" y="404"/>
                    <a:pt x="12597" y="461"/>
                    <a:pt x="13422" y="602"/>
                  </a:cubicBezTo>
                  <a:cubicBezTo>
                    <a:pt x="15472" y="954"/>
                    <a:pt x="17153" y="1897"/>
                    <a:pt x="18413" y="3404"/>
                  </a:cubicBezTo>
                  <a:cubicBezTo>
                    <a:pt x="19054" y="4170"/>
                    <a:pt x="19787" y="5267"/>
                    <a:pt x="19634" y="6147"/>
                  </a:cubicBezTo>
                  <a:cubicBezTo>
                    <a:pt x="19567" y="6546"/>
                    <a:pt x="19324" y="6863"/>
                    <a:pt x="18894" y="7118"/>
                  </a:cubicBezTo>
                  <a:cubicBezTo>
                    <a:pt x="17704" y="7820"/>
                    <a:pt x="16206" y="7861"/>
                    <a:pt x="14950" y="7861"/>
                  </a:cubicBezTo>
                  <a:cubicBezTo>
                    <a:pt x="14860" y="7861"/>
                    <a:pt x="14771" y="7861"/>
                    <a:pt x="14684" y="7861"/>
                  </a:cubicBezTo>
                  <a:cubicBezTo>
                    <a:pt x="13289" y="7856"/>
                    <a:pt x="11866" y="7753"/>
                    <a:pt x="10488" y="7653"/>
                  </a:cubicBezTo>
                  <a:cubicBezTo>
                    <a:pt x="9887" y="7608"/>
                    <a:pt x="9287" y="7565"/>
                    <a:pt x="8687" y="7529"/>
                  </a:cubicBezTo>
                  <a:cubicBezTo>
                    <a:pt x="5827" y="7359"/>
                    <a:pt x="3245" y="7206"/>
                    <a:pt x="649" y="7206"/>
                  </a:cubicBezTo>
                  <a:cubicBezTo>
                    <a:pt x="568" y="7206"/>
                    <a:pt x="486" y="7206"/>
                    <a:pt x="405" y="7206"/>
                  </a:cubicBezTo>
                  <a:lnTo>
                    <a:pt x="405" y="1428"/>
                  </a:lnTo>
                  <a:cubicBezTo>
                    <a:pt x="2017" y="1368"/>
                    <a:pt x="3674" y="1139"/>
                    <a:pt x="5280" y="919"/>
                  </a:cubicBezTo>
                  <a:cubicBezTo>
                    <a:pt x="7141" y="665"/>
                    <a:pt x="9044" y="404"/>
                    <a:pt x="10888" y="404"/>
                  </a:cubicBezTo>
                  <a:close/>
                  <a:moveTo>
                    <a:pt x="10888" y="1"/>
                  </a:moveTo>
                  <a:cubicBezTo>
                    <a:pt x="9018" y="1"/>
                    <a:pt x="7099" y="265"/>
                    <a:pt x="5223" y="522"/>
                  </a:cubicBezTo>
                  <a:cubicBezTo>
                    <a:pt x="3564" y="751"/>
                    <a:pt x="1848" y="984"/>
                    <a:pt x="195" y="1034"/>
                  </a:cubicBezTo>
                  <a:lnTo>
                    <a:pt x="1" y="1039"/>
                  </a:lnTo>
                  <a:lnTo>
                    <a:pt x="1" y="7612"/>
                  </a:lnTo>
                  <a:lnTo>
                    <a:pt x="202" y="7612"/>
                  </a:lnTo>
                  <a:cubicBezTo>
                    <a:pt x="266" y="7612"/>
                    <a:pt x="330" y="7612"/>
                    <a:pt x="393" y="7612"/>
                  </a:cubicBezTo>
                  <a:cubicBezTo>
                    <a:pt x="3056" y="7612"/>
                    <a:pt x="5717" y="7756"/>
                    <a:pt x="8664" y="7932"/>
                  </a:cubicBezTo>
                  <a:cubicBezTo>
                    <a:pt x="9261" y="7968"/>
                    <a:pt x="9860" y="8012"/>
                    <a:pt x="10460" y="8055"/>
                  </a:cubicBezTo>
                  <a:cubicBezTo>
                    <a:pt x="11844" y="8155"/>
                    <a:pt x="13275" y="8259"/>
                    <a:pt x="14682" y="8264"/>
                  </a:cubicBezTo>
                  <a:lnTo>
                    <a:pt x="14998" y="8264"/>
                  </a:lnTo>
                  <a:cubicBezTo>
                    <a:pt x="16295" y="8264"/>
                    <a:pt x="17831" y="8211"/>
                    <a:pt x="19096" y="7463"/>
                  </a:cubicBezTo>
                  <a:cubicBezTo>
                    <a:pt x="19626" y="7152"/>
                    <a:pt x="19940" y="6730"/>
                    <a:pt x="20030" y="6216"/>
                  </a:cubicBezTo>
                  <a:cubicBezTo>
                    <a:pt x="20173" y="5387"/>
                    <a:pt x="19732" y="4354"/>
                    <a:pt x="18720" y="3145"/>
                  </a:cubicBezTo>
                  <a:cubicBezTo>
                    <a:pt x="17395" y="1562"/>
                    <a:pt x="15637" y="574"/>
                    <a:pt x="13488" y="205"/>
                  </a:cubicBezTo>
                  <a:cubicBezTo>
                    <a:pt x="12639" y="59"/>
                    <a:pt x="11769" y="1"/>
                    <a:pt x="108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4" name="Google Shape;1094;p34"/>
            <p:cNvSpPr/>
            <p:nvPr/>
          </p:nvSpPr>
          <p:spPr>
            <a:xfrm>
              <a:off x="-97104" y="-258065"/>
              <a:ext cx="9377861" cy="2035410"/>
            </a:xfrm>
            <a:custGeom>
              <a:avLst/>
              <a:gdLst/>
              <a:ahLst/>
              <a:cxnLst/>
              <a:rect l="l" t="t" r="r" b="b"/>
              <a:pathLst>
                <a:path w="234344" h="50863" extrusionOk="0">
                  <a:moveTo>
                    <a:pt x="233940" y="621"/>
                  </a:moveTo>
                  <a:lnTo>
                    <a:pt x="233940" y="12077"/>
                  </a:lnTo>
                  <a:cubicBezTo>
                    <a:pt x="232371" y="13846"/>
                    <a:pt x="230619" y="15358"/>
                    <a:pt x="228734" y="16565"/>
                  </a:cubicBezTo>
                  <a:cubicBezTo>
                    <a:pt x="224484" y="19289"/>
                    <a:pt x="219376" y="20857"/>
                    <a:pt x="213122" y="21360"/>
                  </a:cubicBezTo>
                  <a:cubicBezTo>
                    <a:pt x="211653" y="21479"/>
                    <a:pt x="210146" y="21539"/>
                    <a:pt x="208580" y="21539"/>
                  </a:cubicBezTo>
                  <a:cubicBezTo>
                    <a:pt x="205000" y="21539"/>
                    <a:pt x="201109" y="21226"/>
                    <a:pt x="196647" y="20590"/>
                  </a:cubicBezTo>
                  <a:lnTo>
                    <a:pt x="196529" y="20574"/>
                  </a:lnTo>
                  <a:cubicBezTo>
                    <a:pt x="194477" y="20283"/>
                    <a:pt x="192356" y="19981"/>
                    <a:pt x="190306" y="19457"/>
                  </a:cubicBezTo>
                  <a:cubicBezTo>
                    <a:pt x="188131" y="18901"/>
                    <a:pt x="186302" y="18457"/>
                    <a:pt x="184446" y="18095"/>
                  </a:cubicBezTo>
                  <a:cubicBezTo>
                    <a:pt x="182413" y="17700"/>
                    <a:pt x="180221" y="17338"/>
                    <a:pt x="178016" y="17338"/>
                  </a:cubicBezTo>
                  <a:cubicBezTo>
                    <a:pt x="177942" y="17338"/>
                    <a:pt x="177867" y="17339"/>
                    <a:pt x="177792" y="17340"/>
                  </a:cubicBezTo>
                  <a:cubicBezTo>
                    <a:pt x="176496" y="17354"/>
                    <a:pt x="174542" y="17378"/>
                    <a:pt x="173323" y="18637"/>
                  </a:cubicBezTo>
                  <a:cubicBezTo>
                    <a:pt x="172261" y="19733"/>
                    <a:pt x="172397" y="21555"/>
                    <a:pt x="173080" y="22788"/>
                  </a:cubicBezTo>
                  <a:cubicBezTo>
                    <a:pt x="174004" y="24459"/>
                    <a:pt x="175665" y="25395"/>
                    <a:pt x="177319" y="26158"/>
                  </a:cubicBezTo>
                  <a:cubicBezTo>
                    <a:pt x="180088" y="27433"/>
                    <a:pt x="183032" y="28076"/>
                    <a:pt x="185878" y="28699"/>
                  </a:cubicBezTo>
                  <a:cubicBezTo>
                    <a:pt x="186544" y="28844"/>
                    <a:pt x="187205" y="28990"/>
                    <a:pt x="187866" y="29142"/>
                  </a:cubicBezTo>
                  <a:cubicBezTo>
                    <a:pt x="191326" y="29942"/>
                    <a:pt x="194903" y="30405"/>
                    <a:pt x="198362" y="30852"/>
                  </a:cubicBezTo>
                  <a:lnTo>
                    <a:pt x="199879" y="31048"/>
                  </a:lnTo>
                  <a:cubicBezTo>
                    <a:pt x="203501" y="31524"/>
                    <a:pt x="207493" y="31975"/>
                    <a:pt x="212443" y="32469"/>
                  </a:cubicBezTo>
                  <a:cubicBezTo>
                    <a:pt x="216296" y="32854"/>
                    <a:pt x="220110" y="33192"/>
                    <a:pt x="223683" y="33505"/>
                  </a:cubicBezTo>
                  <a:cubicBezTo>
                    <a:pt x="226437" y="33747"/>
                    <a:pt x="229366" y="34040"/>
                    <a:pt x="232268" y="34727"/>
                  </a:cubicBezTo>
                  <a:cubicBezTo>
                    <a:pt x="232812" y="34856"/>
                    <a:pt x="233374" y="35011"/>
                    <a:pt x="233940" y="35186"/>
                  </a:cubicBezTo>
                  <a:lnTo>
                    <a:pt x="233940" y="50330"/>
                  </a:lnTo>
                  <a:cubicBezTo>
                    <a:pt x="227593" y="48509"/>
                    <a:pt x="220754" y="46238"/>
                    <a:pt x="213042" y="43386"/>
                  </a:cubicBezTo>
                  <a:cubicBezTo>
                    <a:pt x="208088" y="41555"/>
                    <a:pt x="202988" y="39512"/>
                    <a:pt x="197884" y="37317"/>
                  </a:cubicBezTo>
                  <a:cubicBezTo>
                    <a:pt x="195613" y="36339"/>
                    <a:pt x="193318" y="35281"/>
                    <a:pt x="191099" y="34257"/>
                  </a:cubicBezTo>
                  <a:cubicBezTo>
                    <a:pt x="188401" y="33014"/>
                    <a:pt x="185611" y="31726"/>
                    <a:pt x="182833" y="30573"/>
                  </a:cubicBezTo>
                  <a:cubicBezTo>
                    <a:pt x="172649" y="26340"/>
                    <a:pt x="162754" y="24195"/>
                    <a:pt x="153409" y="24195"/>
                  </a:cubicBezTo>
                  <a:cubicBezTo>
                    <a:pt x="153178" y="24195"/>
                    <a:pt x="152948" y="24197"/>
                    <a:pt x="152719" y="24198"/>
                  </a:cubicBezTo>
                  <a:cubicBezTo>
                    <a:pt x="142080" y="24319"/>
                    <a:pt x="132064" y="27884"/>
                    <a:pt x="122824" y="31721"/>
                  </a:cubicBezTo>
                  <a:cubicBezTo>
                    <a:pt x="112729" y="35913"/>
                    <a:pt x="102805" y="39822"/>
                    <a:pt x="92400" y="41608"/>
                  </a:cubicBezTo>
                  <a:cubicBezTo>
                    <a:pt x="82867" y="43244"/>
                    <a:pt x="72721" y="44299"/>
                    <a:pt x="61383" y="44830"/>
                  </a:cubicBezTo>
                  <a:cubicBezTo>
                    <a:pt x="58519" y="44965"/>
                    <a:pt x="55783" y="45032"/>
                    <a:pt x="53152" y="45032"/>
                  </a:cubicBezTo>
                  <a:cubicBezTo>
                    <a:pt x="45012" y="45032"/>
                    <a:pt x="37887" y="44383"/>
                    <a:pt x="31169" y="43050"/>
                  </a:cubicBezTo>
                  <a:cubicBezTo>
                    <a:pt x="24718" y="41770"/>
                    <a:pt x="18066" y="39641"/>
                    <a:pt x="11397" y="36720"/>
                  </a:cubicBezTo>
                  <a:cubicBezTo>
                    <a:pt x="7680" y="35093"/>
                    <a:pt x="3780" y="33224"/>
                    <a:pt x="405" y="30582"/>
                  </a:cubicBezTo>
                  <a:lnTo>
                    <a:pt x="405" y="21725"/>
                  </a:lnTo>
                  <a:cubicBezTo>
                    <a:pt x="5173" y="23118"/>
                    <a:pt x="10001" y="24631"/>
                    <a:pt x="14673" y="26094"/>
                  </a:cubicBezTo>
                  <a:cubicBezTo>
                    <a:pt x="18472" y="27283"/>
                    <a:pt x="22397" y="28512"/>
                    <a:pt x="26269" y="29670"/>
                  </a:cubicBezTo>
                  <a:cubicBezTo>
                    <a:pt x="42759" y="34607"/>
                    <a:pt x="58954" y="38982"/>
                    <a:pt x="74991" y="38982"/>
                  </a:cubicBezTo>
                  <a:cubicBezTo>
                    <a:pt x="78823" y="38982"/>
                    <a:pt x="82649" y="38732"/>
                    <a:pt x="86466" y="38179"/>
                  </a:cubicBezTo>
                  <a:cubicBezTo>
                    <a:pt x="95509" y="36872"/>
                    <a:pt x="104228" y="33938"/>
                    <a:pt x="112383" y="29455"/>
                  </a:cubicBezTo>
                  <a:cubicBezTo>
                    <a:pt x="116730" y="27066"/>
                    <a:pt x="120985" y="24195"/>
                    <a:pt x="125029" y="20922"/>
                  </a:cubicBezTo>
                  <a:cubicBezTo>
                    <a:pt x="126767" y="19511"/>
                    <a:pt x="128488" y="17994"/>
                    <a:pt x="130152" y="16524"/>
                  </a:cubicBezTo>
                  <a:cubicBezTo>
                    <a:pt x="131788" y="15078"/>
                    <a:pt x="133483" y="13582"/>
                    <a:pt x="135190" y="12196"/>
                  </a:cubicBezTo>
                  <a:cubicBezTo>
                    <a:pt x="137654" y="10200"/>
                    <a:pt x="140969" y="7788"/>
                    <a:pt x="144768" y="6873"/>
                  </a:cubicBezTo>
                  <a:cubicBezTo>
                    <a:pt x="145990" y="6580"/>
                    <a:pt x="147258" y="6432"/>
                    <a:pt x="148594" y="6432"/>
                  </a:cubicBezTo>
                  <a:cubicBezTo>
                    <a:pt x="151134" y="6432"/>
                    <a:pt x="153922" y="6966"/>
                    <a:pt x="157120" y="8052"/>
                  </a:cubicBezTo>
                  <a:cubicBezTo>
                    <a:pt x="165254" y="10813"/>
                    <a:pt x="174727" y="13878"/>
                    <a:pt x="184226" y="15304"/>
                  </a:cubicBezTo>
                  <a:cubicBezTo>
                    <a:pt x="187914" y="15858"/>
                    <a:pt x="191419" y="16136"/>
                    <a:pt x="194766" y="16136"/>
                  </a:cubicBezTo>
                  <a:cubicBezTo>
                    <a:pt x="200932" y="16136"/>
                    <a:pt x="206557" y="15192"/>
                    <a:pt x="211781" y="13295"/>
                  </a:cubicBezTo>
                  <a:cubicBezTo>
                    <a:pt x="216509" y="11579"/>
                    <a:pt x="220789" y="8892"/>
                    <a:pt x="224351" y="6492"/>
                  </a:cubicBezTo>
                  <a:cubicBezTo>
                    <a:pt x="224766" y="6212"/>
                    <a:pt x="225182" y="5928"/>
                    <a:pt x="225598" y="5645"/>
                  </a:cubicBezTo>
                  <a:cubicBezTo>
                    <a:pt x="228277" y="3826"/>
                    <a:pt x="231045" y="1944"/>
                    <a:pt x="233940" y="621"/>
                  </a:cubicBezTo>
                  <a:close/>
                  <a:moveTo>
                    <a:pt x="234344" y="1"/>
                  </a:moveTo>
                  <a:lnTo>
                    <a:pt x="234062" y="127"/>
                  </a:lnTo>
                  <a:cubicBezTo>
                    <a:pt x="231032" y="1470"/>
                    <a:pt x="228156" y="3423"/>
                    <a:pt x="225375" y="5313"/>
                  </a:cubicBezTo>
                  <a:cubicBezTo>
                    <a:pt x="224959" y="5595"/>
                    <a:pt x="224545" y="5878"/>
                    <a:pt x="224128" y="6158"/>
                  </a:cubicBezTo>
                  <a:cubicBezTo>
                    <a:pt x="220589" y="8544"/>
                    <a:pt x="216336" y="11214"/>
                    <a:pt x="211647" y="12916"/>
                  </a:cubicBezTo>
                  <a:cubicBezTo>
                    <a:pt x="206466" y="14796"/>
                    <a:pt x="200885" y="15732"/>
                    <a:pt x="194765" y="15732"/>
                  </a:cubicBezTo>
                  <a:cubicBezTo>
                    <a:pt x="191440" y="15732"/>
                    <a:pt x="187955" y="15456"/>
                    <a:pt x="184289" y="14905"/>
                  </a:cubicBezTo>
                  <a:cubicBezTo>
                    <a:pt x="174822" y="13485"/>
                    <a:pt x="165370" y="10424"/>
                    <a:pt x="157251" y="7671"/>
                  </a:cubicBezTo>
                  <a:cubicBezTo>
                    <a:pt x="154011" y="6571"/>
                    <a:pt x="151182" y="6028"/>
                    <a:pt x="148600" y="6028"/>
                  </a:cubicBezTo>
                  <a:cubicBezTo>
                    <a:pt x="147230" y="6028"/>
                    <a:pt x="145930" y="6181"/>
                    <a:pt x="144675" y="6483"/>
                  </a:cubicBezTo>
                  <a:cubicBezTo>
                    <a:pt x="140797" y="7416"/>
                    <a:pt x="137434" y="9860"/>
                    <a:pt x="134939" y="11886"/>
                  </a:cubicBezTo>
                  <a:cubicBezTo>
                    <a:pt x="133224" y="13277"/>
                    <a:pt x="131528" y="14775"/>
                    <a:pt x="129887" y="16224"/>
                  </a:cubicBezTo>
                  <a:cubicBezTo>
                    <a:pt x="128225" y="17690"/>
                    <a:pt x="126509" y="19207"/>
                    <a:pt x="124774" y="20610"/>
                  </a:cubicBezTo>
                  <a:cubicBezTo>
                    <a:pt x="120749" y="23869"/>
                    <a:pt x="116514" y="26727"/>
                    <a:pt x="112189" y="29105"/>
                  </a:cubicBezTo>
                  <a:cubicBezTo>
                    <a:pt x="104076" y="33564"/>
                    <a:pt x="95402" y="36484"/>
                    <a:pt x="86407" y="37785"/>
                  </a:cubicBezTo>
                  <a:cubicBezTo>
                    <a:pt x="82611" y="38334"/>
                    <a:pt x="78806" y="38583"/>
                    <a:pt x="74991" y="38583"/>
                  </a:cubicBezTo>
                  <a:cubicBezTo>
                    <a:pt x="59005" y="38583"/>
                    <a:pt x="42843" y="34216"/>
                    <a:pt x="26384" y="29289"/>
                  </a:cubicBezTo>
                  <a:cubicBezTo>
                    <a:pt x="22516" y="28130"/>
                    <a:pt x="18589" y="26901"/>
                    <a:pt x="14793" y="25711"/>
                  </a:cubicBezTo>
                  <a:cubicBezTo>
                    <a:pt x="10035" y="24222"/>
                    <a:pt x="5116" y="22681"/>
                    <a:pt x="257" y="21265"/>
                  </a:cubicBezTo>
                  <a:lnTo>
                    <a:pt x="0" y="21189"/>
                  </a:lnTo>
                  <a:lnTo>
                    <a:pt x="0" y="30778"/>
                  </a:lnTo>
                  <a:lnTo>
                    <a:pt x="77" y="30839"/>
                  </a:lnTo>
                  <a:cubicBezTo>
                    <a:pt x="3505" y="33541"/>
                    <a:pt x="7466" y="35440"/>
                    <a:pt x="11235" y="37090"/>
                  </a:cubicBezTo>
                  <a:cubicBezTo>
                    <a:pt x="17931" y="40022"/>
                    <a:pt x="24610" y="42161"/>
                    <a:pt x="31090" y="43447"/>
                  </a:cubicBezTo>
                  <a:cubicBezTo>
                    <a:pt x="37834" y="44786"/>
                    <a:pt x="44983" y="45437"/>
                    <a:pt x="53148" y="45437"/>
                  </a:cubicBezTo>
                  <a:cubicBezTo>
                    <a:pt x="55786" y="45437"/>
                    <a:pt x="58530" y="45369"/>
                    <a:pt x="61401" y="45235"/>
                  </a:cubicBezTo>
                  <a:cubicBezTo>
                    <a:pt x="72756" y="44700"/>
                    <a:pt x="82917" y="43644"/>
                    <a:pt x="92467" y="42007"/>
                  </a:cubicBezTo>
                  <a:cubicBezTo>
                    <a:pt x="102913" y="40214"/>
                    <a:pt x="112861" y="36296"/>
                    <a:pt x="122978" y="32095"/>
                  </a:cubicBezTo>
                  <a:cubicBezTo>
                    <a:pt x="132181" y="28274"/>
                    <a:pt x="142153" y="24722"/>
                    <a:pt x="152725" y="24602"/>
                  </a:cubicBezTo>
                  <a:cubicBezTo>
                    <a:pt x="152952" y="24600"/>
                    <a:pt x="153179" y="24598"/>
                    <a:pt x="153407" y="24598"/>
                  </a:cubicBezTo>
                  <a:cubicBezTo>
                    <a:pt x="162694" y="24598"/>
                    <a:pt x="172541" y="26730"/>
                    <a:pt x="182679" y="30945"/>
                  </a:cubicBezTo>
                  <a:cubicBezTo>
                    <a:pt x="185447" y="32095"/>
                    <a:pt x="188234" y="33381"/>
                    <a:pt x="190930" y="34624"/>
                  </a:cubicBezTo>
                  <a:cubicBezTo>
                    <a:pt x="193152" y="35649"/>
                    <a:pt x="195448" y="36707"/>
                    <a:pt x="197726" y="37686"/>
                  </a:cubicBezTo>
                  <a:cubicBezTo>
                    <a:pt x="202837" y="39885"/>
                    <a:pt x="207942" y="41928"/>
                    <a:pt x="212901" y="43763"/>
                  </a:cubicBezTo>
                  <a:cubicBezTo>
                    <a:pt x="220729" y="46656"/>
                    <a:pt x="227658" y="48955"/>
                    <a:pt x="234085" y="50788"/>
                  </a:cubicBezTo>
                  <a:lnTo>
                    <a:pt x="234341" y="50863"/>
                  </a:lnTo>
                  <a:lnTo>
                    <a:pt x="234344" y="50863"/>
                  </a:lnTo>
                  <a:lnTo>
                    <a:pt x="234344" y="34896"/>
                  </a:lnTo>
                  <a:lnTo>
                    <a:pt x="234204" y="34850"/>
                  </a:lnTo>
                  <a:cubicBezTo>
                    <a:pt x="233582" y="34654"/>
                    <a:pt x="232962" y="34481"/>
                    <a:pt x="232362" y="34340"/>
                  </a:cubicBezTo>
                  <a:cubicBezTo>
                    <a:pt x="229433" y="33647"/>
                    <a:pt x="226488" y="33352"/>
                    <a:pt x="223721" y="33110"/>
                  </a:cubicBezTo>
                  <a:cubicBezTo>
                    <a:pt x="220148" y="32797"/>
                    <a:pt x="216338" y="32457"/>
                    <a:pt x="212486" y="32074"/>
                  </a:cubicBezTo>
                  <a:cubicBezTo>
                    <a:pt x="207542" y="31581"/>
                    <a:pt x="203553" y="31128"/>
                    <a:pt x="199935" y="30653"/>
                  </a:cubicBezTo>
                  <a:lnTo>
                    <a:pt x="198416" y="30455"/>
                  </a:lnTo>
                  <a:cubicBezTo>
                    <a:pt x="194968" y="30009"/>
                    <a:pt x="191400" y="29547"/>
                    <a:pt x="187960" y="28753"/>
                  </a:cubicBezTo>
                  <a:cubicBezTo>
                    <a:pt x="187298" y="28602"/>
                    <a:pt x="186634" y="28454"/>
                    <a:pt x="185969" y="28310"/>
                  </a:cubicBezTo>
                  <a:cubicBezTo>
                    <a:pt x="183145" y="27690"/>
                    <a:pt x="180223" y="27051"/>
                    <a:pt x="177494" y="25795"/>
                  </a:cubicBezTo>
                  <a:cubicBezTo>
                    <a:pt x="176009" y="25111"/>
                    <a:pt x="174350" y="24245"/>
                    <a:pt x="173437" y="22596"/>
                  </a:cubicBezTo>
                  <a:cubicBezTo>
                    <a:pt x="172829" y="21493"/>
                    <a:pt x="172693" y="19876"/>
                    <a:pt x="173617" y="18921"/>
                  </a:cubicBezTo>
                  <a:cubicBezTo>
                    <a:pt x="174717" y="17783"/>
                    <a:pt x="176574" y="17760"/>
                    <a:pt x="177801" y="17745"/>
                  </a:cubicBezTo>
                  <a:cubicBezTo>
                    <a:pt x="177883" y="17744"/>
                    <a:pt x="177965" y="17744"/>
                    <a:pt x="178047" y="17744"/>
                  </a:cubicBezTo>
                  <a:cubicBezTo>
                    <a:pt x="180223" y="17744"/>
                    <a:pt x="182367" y="18103"/>
                    <a:pt x="184375" y="18494"/>
                  </a:cubicBezTo>
                  <a:cubicBezTo>
                    <a:pt x="186221" y="18853"/>
                    <a:pt x="188043" y="19296"/>
                    <a:pt x="190212" y="19850"/>
                  </a:cubicBezTo>
                  <a:cubicBezTo>
                    <a:pt x="192283" y="20380"/>
                    <a:pt x="194415" y="20683"/>
                    <a:pt x="196477" y="20976"/>
                  </a:cubicBezTo>
                  <a:lnTo>
                    <a:pt x="196594" y="20993"/>
                  </a:lnTo>
                  <a:cubicBezTo>
                    <a:pt x="201071" y="21630"/>
                    <a:pt x="204978" y="21943"/>
                    <a:pt x="208576" y="21943"/>
                  </a:cubicBezTo>
                  <a:cubicBezTo>
                    <a:pt x="210156" y="21943"/>
                    <a:pt x="211676" y="21883"/>
                    <a:pt x="213159" y="21763"/>
                  </a:cubicBezTo>
                  <a:cubicBezTo>
                    <a:pt x="219481" y="21255"/>
                    <a:pt x="224648" y="19666"/>
                    <a:pt x="228956" y="16905"/>
                  </a:cubicBezTo>
                  <a:cubicBezTo>
                    <a:pt x="230892" y="15665"/>
                    <a:pt x="232689" y="14110"/>
                    <a:pt x="234294" y="12287"/>
                  </a:cubicBezTo>
                  <a:lnTo>
                    <a:pt x="234344" y="12230"/>
                  </a:lnTo>
                  <a:lnTo>
                    <a:pt x="2343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5" name="Google Shape;1095;p34"/>
            <p:cNvSpPr/>
            <p:nvPr/>
          </p:nvSpPr>
          <p:spPr>
            <a:xfrm>
              <a:off x="-97264" y="1162055"/>
              <a:ext cx="5171942" cy="1031731"/>
            </a:xfrm>
            <a:custGeom>
              <a:avLst/>
              <a:gdLst/>
              <a:ahLst/>
              <a:cxnLst/>
              <a:rect l="l" t="t" r="r" b="b"/>
              <a:pathLst>
                <a:path w="129242" h="25782" extrusionOk="0">
                  <a:moveTo>
                    <a:pt x="125667" y="404"/>
                  </a:moveTo>
                  <a:cubicBezTo>
                    <a:pt x="125949" y="404"/>
                    <a:pt x="126232" y="415"/>
                    <a:pt x="126514" y="437"/>
                  </a:cubicBezTo>
                  <a:cubicBezTo>
                    <a:pt x="127419" y="510"/>
                    <a:pt x="128375" y="690"/>
                    <a:pt x="128733" y="1442"/>
                  </a:cubicBezTo>
                  <a:cubicBezTo>
                    <a:pt x="127667" y="1898"/>
                    <a:pt x="126604" y="2366"/>
                    <a:pt x="125540" y="2833"/>
                  </a:cubicBezTo>
                  <a:cubicBezTo>
                    <a:pt x="121951" y="4414"/>
                    <a:pt x="118237" y="6047"/>
                    <a:pt x="114473" y="7141"/>
                  </a:cubicBezTo>
                  <a:cubicBezTo>
                    <a:pt x="113881" y="7314"/>
                    <a:pt x="113286" y="7483"/>
                    <a:pt x="112693" y="7649"/>
                  </a:cubicBezTo>
                  <a:cubicBezTo>
                    <a:pt x="110914" y="8149"/>
                    <a:pt x="109073" y="8666"/>
                    <a:pt x="107278" y="9330"/>
                  </a:cubicBezTo>
                  <a:cubicBezTo>
                    <a:pt x="105183" y="10108"/>
                    <a:pt x="102936" y="11055"/>
                    <a:pt x="100411" y="12228"/>
                  </a:cubicBezTo>
                  <a:cubicBezTo>
                    <a:pt x="97928" y="13381"/>
                    <a:pt x="95424" y="14634"/>
                    <a:pt x="93002" y="15844"/>
                  </a:cubicBezTo>
                  <a:cubicBezTo>
                    <a:pt x="86663" y="19013"/>
                    <a:pt x="80109" y="22288"/>
                    <a:pt x="73322" y="24097"/>
                  </a:cubicBezTo>
                  <a:cubicBezTo>
                    <a:pt x="70106" y="24955"/>
                    <a:pt x="66829" y="25381"/>
                    <a:pt x="63411" y="25381"/>
                  </a:cubicBezTo>
                  <a:cubicBezTo>
                    <a:pt x="61691" y="25381"/>
                    <a:pt x="59935" y="25273"/>
                    <a:pt x="58132" y="25057"/>
                  </a:cubicBezTo>
                  <a:cubicBezTo>
                    <a:pt x="54870" y="24667"/>
                    <a:pt x="51578" y="24000"/>
                    <a:pt x="48394" y="23351"/>
                  </a:cubicBezTo>
                  <a:cubicBezTo>
                    <a:pt x="46720" y="23010"/>
                    <a:pt x="44988" y="22658"/>
                    <a:pt x="43281" y="22351"/>
                  </a:cubicBezTo>
                  <a:cubicBezTo>
                    <a:pt x="38827" y="21551"/>
                    <a:pt x="34306" y="21314"/>
                    <a:pt x="29931" y="21085"/>
                  </a:cubicBezTo>
                  <a:lnTo>
                    <a:pt x="28914" y="21031"/>
                  </a:lnTo>
                  <a:cubicBezTo>
                    <a:pt x="25978" y="20874"/>
                    <a:pt x="23609" y="20501"/>
                    <a:pt x="21462" y="19855"/>
                  </a:cubicBezTo>
                  <a:cubicBezTo>
                    <a:pt x="19489" y="19259"/>
                    <a:pt x="17512" y="18432"/>
                    <a:pt x="15599" y="17635"/>
                  </a:cubicBezTo>
                  <a:cubicBezTo>
                    <a:pt x="15171" y="17457"/>
                    <a:pt x="14747" y="17279"/>
                    <a:pt x="14321" y="17105"/>
                  </a:cubicBezTo>
                  <a:cubicBezTo>
                    <a:pt x="12341" y="16286"/>
                    <a:pt x="10328" y="15433"/>
                    <a:pt x="8383" y="14606"/>
                  </a:cubicBezTo>
                  <a:cubicBezTo>
                    <a:pt x="5772" y="13497"/>
                    <a:pt x="3075" y="12349"/>
                    <a:pt x="404" y="11276"/>
                  </a:cubicBezTo>
                  <a:lnTo>
                    <a:pt x="403" y="11276"/>
                  </a:lnTo>
                  <a:lnTo>
                    <a:pt x="403" y="5584"/>
                  </a:lnTo>
                  <a:cubicBezTo>
                    <a:pt x="967" y="5874"/>
                    <a:pt x="1566" y="6170"/>
                    <a:pt x="2220" y="6484"/>
                  </a:cubicBezTo>
                  <a:cubicBezTo>
                    <a:pt x="2905" y="6811"/>
                    <a:pt x="3592" y="7131"/>
                    <a:pt x="4281" y="7450"/>
                  </a:cubicBezTo>
                  <a:cubicBezTo>
                    <a:pt x="6227" y="8357"/>
                    <a:pt x="8240" y="9293"/>
                    <a:pt x="10153" y="10412"/>
                  </a:cubicBezTo>
                  <a:cubicBezTo>
                    <a:pt x="12434" y="11746"/>
                    <a:pt x="14871" y="13148"/>
                    <a:pt x="17395" y="14337"/>
                  </a:cubicBezTo>
                  <a:cubicBezTo>
                    <a:pt x="25707" y="18255"/>
                    <a:pt x="35202" y="20169"/>
                    <a:pt x="46355" y="20169"/>
                  </a:cubicBezTo>
                  <a:cubicBezTo>
                    <a:pt x="47079" y="20169"/>
                    <a:pt x="47811" y="20161"/>
                    <a:pt x="48549" y="20145"/>
                  </a:cubicBezTo>
                  <a:cubicBezTo>
                    <a:pt x="59131" y="19914"/>
                    <a:pt x="70411" y="17805"/>
                    <a:pt x="84049" y="13504"/>
                  </a:cubicBezTo>
                  <a:cubicBezTo>
                    <a:pt x="89815" y="11685"/>
                    <a:pt x="95612" y="9562"/>
                    <a:pt x="101217" y="7507"/>
                  </a:cubicBezTo>
                  <a:cubicBezTo>
                    <a:pt x="104315" y="6374"/>
                    <a:pt x="107517" y="5200"/>
                    <a:pt x="110679" y="4091"/>
                  </a:cubicBezTo>
                  <a:cubicBezTo>
                    <a:pt x="114143" y="2876"/>
                    <a:pt x="117874" y="1648"/>
                    <a:pt x="121675" y="895"/>
                  </a:cubicBezTo>
                  <a:cubicBezTo>
                    <a:pt x="122896" y="652"/>
                    <a:pt x="124279" y="404"/>
                    <a:pt x="125667" y="404"/>
                  </a:cubicBezTo>
                  <a:close/>
                  <a:moveTo>
                    <a:pt x="125672" y="1"/>
                  </a:moveTo>
                  <a:cubicBezTo>
                    <a:pt x="124248" y="1"/>
                    <a:pt x="122839" y="252"/>
                    <a:pt x="121598" y="497"/>
                  </a:cubicBezTo>
                  <a:cubicBezTo>
                    <a:pt x="117773" y="1256"/>
                    <a:pt x="114025" y="2491"/>
                    <a:pt x="110546" y="3711"/>
                  </a:cubicBezTo>
                  <a:cubicBezTo>
                    <a:pt x="107384" y="4820"/>
                    <a:pt x="104179" y="5993"/>
                    <a:pt x="101080" y="7129"/>
                  </a:cubicBezTo>
                  <a:cubicBezTo>
                    <a:pt x="95477" y="9180"/>
                    <a:pt x="89685" y="11305"/>
                    <a:pt x="83929" y="13120"/>
                  </a:cubicBezTo>
                  <a:cubicBezTo>
                    <a:pt x="70328" y="17407"/>
                    <a:pt x="59084" y="19512"/>
                    <a:pt x="48540" y="19742"/>
                  </a:cubicBezTo>
                  <a:cubicBezTo>
                    <a:pt x="47811" y="19758"/>
                    <a:pt x="47089" y="19766"/>
                    <a:pt x="46374" y="19766"/>
                  </a:cubicBezTo>
                  <a:cubicBezTo>
                    <a:pt x="35268" y="19766"/>
                    <a:pt x="25827" y="17865"/>
                    <a:pt x="17567" y="13971"/>
                  </a:cubicBezTo>
                  <a:cubicBezTo>
                    <a:pt x="15057" y="12788"/>
                    <a:pt x="12628" y="11391"/>
                    <a:pt x="10355" y="10062"/>
                  </a:cubicBezTo>
                  <a:cubicBezTo>
                    <a:pt x="8426" y="8935"/>
                    <a:pt x="6404" y="7993"/>
                    <a:pt x="4448" y="7084"/>
                  </a:cubicBezTo>
                  <a:cubicBezTo>
                    <a:pt x="3762" y="6767"/>
                    <a:pt x="3076" y="6447"/>
                    <a:pt x="2395" y="6120"/>
                  </a:cubicBezTo>
                  <a:cubicBezTo>
                    <a:pt x="1626" y="5754"/>
                    <a:pt x="940" y="5411"/>
                    <a:pt x="294" y="5075"/>
                  </a:cubicBezTo>
                  <a:lnTo>
                    <a:pt x="0" y="4921"/>
                  </a:lnTo>
                  <a:lnTo>
                    <a:pt x="0" y="11545"/>
                  </a:lnTo>
                  <a:lnTo>
                    <a:pt x="126" y="11595"/>
                  </a:lnTo>
                  <a:cubicBezTo>
                    <a:pt x="2833" y="12684"/>
                    <a:pt x="5574" y="13848"/>
                    <a:pt x="8224" y="14973"/>
                  </a:cubicBezTo>
                  <a:cubicBezTo>
                    <a:pt x="10170" y="15801"/>
                    <a:pt x="12184" y="16656"/>
                    <a:pt x="14167" y="17473"/>
                  </a:cubicBezTo>
                  <a:cubicBezTo>
                    <a:pt x="14591" y="17649"/>
                    <a:pt x="15016" y="17828"/>
                    <a:pt x="15441" y="18003"/>
                  </a:cubicBezTo>
                  <a:cubicBezTo>
                    <a:pt x="17363" y="18808"/>
                    <a:pt x="19349" y="19638"/>
                    <a:pt x="21344" y="20238"/>
                  </a:cubicBezTo>
                  <a:cubicBezTo>
                    <a:pt x="23523" y="20895"/>
                    <a:pt x="25922" y="21274"/>
                    <a:pt x="28892" y="21431"/>
                  </a:cubicBezTo>
                  <a:lnTo>
                    <a:pt x="29910" y="21485"/>
                  </a:lnTo>
                  <a:cubicBezTo>
                    <a:pt x="34272" y="21714"/>
                    <a:pt x="38783" y="21950"/>
                    <a:pt x="43209" y="22746"/>
                  </a:cubicBezTo>
                  <a:cubicBezTo>
                    <a:pt x="44912" y="23053"/>
                    <a:pt x="46641" y="23406"/>
                    <a:pt x="48313" y="23744"/>
                  </a:cubicBezTo>
                  <a:cubicBezTo>
                    <a:pt x="51505" y="24393"/>
                    <a:pt x="54806" y="25065"/>
                    <a:pt x="58085" y="25456"/>
                  </a:cubicBezTo>
                  <a:cubicBezTo>
                    <a:pt x="59905" y="25673"/>
                    <a:pt x="61677" y="25782"/>
                    <a:pt x="63414" y="25782"/>
                  </a:cubicBezTo>
                  <a:cubicBezTo>
                    <a:pt x="66866" y="25782"/>
                    <a:pt x="70177" y="25352"/>
                    <a:pt x="73425" y="24486"/>
                  </a:cubicBezTo>
                  <a:cubicBezTo>
                    <a:pt x="80253" y="22666"/>
                    <a:pt x="86826" y="19379"/>
                    <a:pt x="93183" y="16202"/>
                  </a:cubicBezTo>
                  <a:cubicBezTo>
                    <a:pt x="95603" y="14991"/>
                    <a:pt x="98105" y="13741"/>
                    <a:pt x="100582" y="12591"/>
                  </a:cubicBezTo>
                  <a:cubicBezTo>
                    <a:pt x="103097" y="11422"/>
                    <a:pt x="105333" y="10479"/>
                    <a:pt x="107419" y="9706"/>
                  </a:cubicBezTo>
                  <a:cubicBezTo>
                    <a:pt x="109198" y="9046"/>
                    <a:pt x="111031" y="8532"/>
                    <a:pt x="112803" y="8033"/>
                  </a:cubicBezTo>
                  <a:cubicBezTo>
                    <a:pt x="113399" y="7867"/>
                    <a:pt x="113993" y="7699"/>
                    <a:pt x="114588" y="7526"/>
                  </a:cubicBezTo>
                  <a:cubicBezTo>
                    <a:pt x="118376" y="6424"/>
                    <a:pt x="122102" y="4784"/>
                    <a:pt x="125704" y="3199"/>
                  </a:cubicBezTo>
                  <a:cubicBezTo>
                    <a:pt x="126826" y="2705"/>
                    <a:pt x="127947" y="2212"/>
                    <a:pt x="129073" y="1733"/>
                  </a:cubicBezTo>
                  <a:lnTo>
                    <a:pt x="129242" y="1662"/>
                  </a:lnTo>
                  <a:lnTo>
                    <a:pt x="129185" y="1488"/>
                  </a:lnTo>
                  <a:cubicBezTo>
                    <a:pt x="128775" y="216"/>
                    <a:pt x="127216" y="89"/>
                    <a:pt x="126549" y="34"/>
                  </a:cubicBezTo>
                  <a:cubicBezTo>
                    <a:pt x="126257" y="11"/>
                    <a:pt x="125964" y="1"/>
                    <a:pt x="125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6" name="Google Shape;1096;p34"/>
            <p:cNvSpPr/>
            <p:nvPr/>
          </p:nvSpPr>
          <p:spPr>
            <a:xfrm>
              <a:off x="-97184" y="1487081"/>
              <a:ext cx="9378021" cy="2233737"/>
            </a:xfrm>
            <a:custGeom>
              <a:avLst/>
              <a:gdLst/>
              <a:ahLst/>
              <a:cxnLst/>
              <a:rect l="l" t="t" r="r" b="b"/>
              <a:pathLst>
                <a:path w="234348" h="55819" extrusionOk="0">
                  <a:moveTo>
                    <a:pt x="144981" y="403"/>
                  </a:moveTo>
                  <a:cubicBezTo>
                    <a:pt x="150962" y="403"/>
                    <a:pt x="156924" y="882"/>
                    <a:pt x="162787" y="1836"/>
                  </a:cubicBezTo>
                  <a:cubicBezTo>
                    <a:pt x="170740" y="3127"/>
                    <a:pt x="179016" y="5583"/>
                    <a:pt x="189615" y="9797"/>
                  </a:cubicBezTo>
                  <a:cubicBezTo>
                    <a:pt x="198427" y="13299"/>
                    <a:pt x="207411" y="17431"/>
                    <a:pt x="216323" y="22082"/>
                  </a:cubicBezTo>
                  <a:lnTo>
                    <a:pt x="218254" y="23088"/>
                  </a:lnTo>
                  <a:cubicBezTo>
                    <a:pt x="223483" y="25804"/>
                    <a:pt x="228885" y="28612"/>
                    <a:pt x="233942" y="32005"/>
                  </a:cubicBezTo>
                  <a:lnTo>
                    <a:pt x="233942" y="40242"/>
                  </a:lnTo>
                  <a:cubicBezTo>
                    <a:pt x="230357" y="38005"/>
                    <a:pt x="227378" y="36353"/>
                    <a:pt x="224590" y="35054"/>
                  </a:cubicBezTo>
                  <a:cubicBezTo>
                    <a:pt x="215470" y="30808"/>
                    <a:pt x="205746" y="28155"/>
                    <a:pt x="196343" y="25590"/>
                  </a:cubicBezTo>
                  <a:cubicBezTo>
                    <a:pt x="195383" y="25330"/>
                    <a:pt x="194423" y="25067"/>
                    <a:pt x="193466" y="24804"/>
                  </a:cubicBezTo>
                  <a:cubicBezTo>
                    <a:pt x="172307" y="18995"/>
                    <a:pt x="155262" y="16255"/>
                    <a:pt x="139723" y="16255"/>
                  </a:cubicBezTo>
                  <a:cubicBezTo>
                    <a:pt x="136241" y="16255"/>
                    <a:pt x="132834" y="16392"/>
                    <a:pt x="129473" y="16664"/>
                  </a:cubicBezTo>
                  <a:cubicBezTo>
                    <a:pt x="117659" y="17617"/>
                    <a:pt x="108992" y="19950"/>
                    <a:pt x="101363" y="24225"/>
                  </a:cubicBezTo>
                  <a:cubicBezTo>
                    <a:pt x="95848" y="27316"/>
                    <a:pt x="90586" y="31262"/>
                    <a:pt x="85495" y="35080"/>
                  </a:cubicBezTo>
                  <a:cubicBezTo>
                    <a:pt x="82539" y="37296"/>
                    <a:pt x="79484" y="39588"/>
                    <a:pt x="76413" y="41684"/>
                  </a:cubicBezTo>
                  <a:cubicBezTo>
                    <a:pt x="71394" y="45113"/>
                    <a:pt x="67146" y="47471"/>
                    <a:pt x="63039" y="49108"/>
                  </a:cubicBezTo>
                  <a:cubicBezTo>
                    <a:pt x="58787" y="50804"/>
                    <a:pt x="54022" y="52109"/>
                    <a:pt x="48045" y="53216"/>
                  </a:cubicBezTo>
                  <a:cubicBezTo>
                    <a:pt x="40031" y="54703"/>
                    <a:pt x="31384" y="55416"/>
                    <a:pt x="21189" y="55416"/>
                  </a:cubicBezTo>
                  <a:cubicBezTo>
                    <a:pt x="19290" y="55416"/>
                    <a:pt x="17337" y="55391"/>
                    <a:pt x="15325" y="55342"/>
                  </a:cubicBezTo>
                  <a:cubicBezTo>
                    <a:pt x="9761" y="55207"/>
                    <a:pt x="4879" y="54966"/>
                    <a:pt x="402" y="54612"/>
                  </a:cubicBezTo>
                  <a:lnTo>
                    <a:pt x="407" y="54612"/>
                  </a:lnTo>
                  <a:lnTo>
                    <a:pt x="407" y="49284"/>
                  </a:lnTo>
                  <a:cubicBezTo>
                    <a:pt x="817" y="49421"/>
                    <a:pt x="1230" y="49561"/>
                    <a:pt x="1643" y="49700"/>
                  </a:cubicBezTo>
                  <a:cubicBezTo>
                    <a:pt x="4359" y="50619"/>
                    <a:pt x="7168" y="51566"/>
                    <a:pt x="9980" y="52235"/>
                  </a:cubicBezTo>
                  <a:cubicBezTo>
                    <a:pt x="12206" y="52763"/>
                    <a:pt x="14788" y="53377"/>
                    <a:pt x="17344" y="53377"/>
                  </a:cubicBezTo>
                  <a:cubicBezTo>
                    <a:pt x="18683" y="53377"/>
                    <a:pt x="20014" y="53208"/>
                    <a:pt x="21283" y="52772"/>
                  </a:cubicBezTo>
                  <a:cubicBezTo>
                    <a:pt x="22931" y="52205"/>
                    <a:pt x="23878" y="51164"/>
                    <a:pt x="24025" y="49761"/>
                  </a:cubicBezTo>
                  <a:cubicBezTo>
                    <a:pt x="24231" y="47784"/>
                    <a:pt x="23055" y="45926"/>
                    <a:pt x="21802" y="44960"/>
                  </a:cubicBezTo>
                  <a:cubicBezTo>
                    <a:pt x="20124" y="43670"/>
                    <a:pt x="18067" y="43236"/>
                    <a:pt x="16094" y="42961"/>
                  </a:cubicBezTo>
                  <a:cubicBezTo>
                    <a:pt x="13968" y="42663"/>
                    <a:pt x="11797" y="42629"/>
                    <a:pt x="9701" y="42596"/>
                  </a:cubicBezTo>
                  <a:lnTo>
                    <a:pt x="9254" y="42589"/>
                  </a:lnTo>
                  <a:cubicBezTo>
                    <a:pt x="6994" y="42550"/>
                    <a:pt x="4310" y="42346"/>
                    <a:pt x="1553" y="41105"/>
                  </a:cubicBezTo>
                  <a:cubicBezTo>
                    <a:pt x="1170" y="40933"/>
                    <a:pt x="784" y="40741"/>
                    <a:pt x="402" y="40534"/>
                  </a:cubicBezTo>
                  <a:lnTo>
                    <a:pt x="402" y="31531"/>
                  </a:lnTo>
                  <a:cubicBezTo>
                    <a:pt x="6844" y="32915"/>
                    <a:pt x="13326" y="34726"/>
                    <a:pt x="19599" y="36477"/>
                  </a:cubicBezTo>
                  <a:cubicBezTo>
                    <a:pt x="22674" y="37335"/>
                    <a:pt x="25850" y="38224"/>
                    <a:pt x="28985" y="39049"/>
                  </a:cubicBezTo>
                  <a:cubicBezTo>
                    <a:pt x="36397" y="41005"/>
                    <a:pt x="46195" y="43249"/>
                    <a:pt x="56268" y="43249"/>
                  </a:cubicBezTo>
                  <a:lnTo>
                    <a:pt x="56298" y="43249"/>
                  </a:lnTo>
                  <a:cubicBezTo>
                    <a:pt x="60549" y="43247"/>
                    <a:pt x="65413" y="43043"/>
                    <a:pt x="69372" y="40633"/>
                  </a:cubicBezTo>
                  <a:cubicBezTo>
                    <a:pt x="71055" y="39609"/>
                    <a:pt x="72214" y="38269"/>
                    <a:pt x="72821" y="36652"/>
                  </a:cubicBezTo>
                  <a:cubicBezTo>
                    <a:pt x="73454" y="34967"/>
                    <a:pt x="73654" y="32595"/>
                    <a:pt x="72675" y="31095"/>
                  </a:cubicBezTo>
                  <a:cubicBezTo>
                    <a:pt x="71475" y="29255"/>
                    <a:pt x="69235" y="29002"/>
                    <a:pt x="67193" y="29002"/>
                  </a:cubicBezTo>
                  <a:lnTo>
                    <a:pt x="67163" y="29002"/>
                  </a:lnTo>
                  <a:cubicBezTo>
                    <a:pt x="64338" y="29005"/>
                    <a:pt x="61485" y="29632"/>
                    <a:pt x="59033" y="30219"/>
                  </a:cubicBezTo>
                  <a:cubicBezTo>
                    <a:pt x="58197" y="30419"/>
                    <a:pt x="57351" y="30648"/>
                    <a:pt x="56532" y="30868"/>
                  </a:cubicBezTo>
                  <a:cubicBezTo>
                    <a:pt x="55224" y="31222"/>
                    <a:pt x="53869" y="31587"/>
                    <a:pt x="52529" y="31845"/>
                  </a:cubicBezTo>
                  <a:cubicBezTo>
                    <a:pt x="48490" y="32626"/>
                    <a:pt x="44235" y="33024"/>
                    <a:pt x="39894" y="33024"/>
                  </a:cubicBezTo>
                  <a:cubicBezTo>
                    <a:pt x="39863" y="33024"/>
                    <a:pt x="39832" y="33024"/>
                    <a:pt x="39801" y="33024"/>
                  </a:cubicBezTo>
                  <a:cubicBezTo>
                    <a:pt x="26833" y="33011"/>
                    <a:pt x="13576" y="29869"/>
                    <a:pt x="402" y="23687"/>
                  </a:cubicBezTo>
                  <a:lnTo>
                    <a:pt x="402" y="6011"/>
                  </a:lnTo>
                  <a:cubicBezTo>
                    <a:pt x="1635" y="6344"/>
                    <a:pt x="2827" y="6712"/>
                    <a:pt x="3952" y="7104"/>
                  </a:cubicBezTo>
                  <a:cubicBezTo>
                    <a:pt x="7474" y="8330"/>
                    <a:pt x="10930" y="10023"/>
                    <a:pt x="14269" y="11659"/>
                  </a:cubicBezTo>
                  <a:cubicBezTo>
                    <a:pt x="15159" y="12095"/>
                    <a:pt x="16051" y="12530"/>
                    <a:pt x="16944" y="12959"/>
                  </a:cubicBezTo>
                  <a:cubicBezTo>
                    <a:pt x="21849" y="15315"/>
                    <a:pt x="26184" y="17153"/>
                    <a:pt x="30193" y="18579"/>
                  </a:cubicBezTo>
                  <a:cubicBezTo>
                    <a:pt x="37329" y="21116"/>
                    <a:pt x="44835" y="22386"/>
                    <a:pt x="52799" y="22386"/>
                  </a:cubicBezTo>
                  <a:cubicBezTo>
                    <a:pt x="62775" y="22386"/>
                    <a:pt x="73472" y="20393"/>
                    <a:pt x="85065" y="16400"/>
                  </a:cubicBezTo>
                  <a:cubicBezTo>
                    <a:pt x="89374" y="14915"/>
                    <a:pt x="93852" y="13162"/>
                    <a:pt x="98753" y="11037"/>
                  </a:cubicBezTo>
                  <a:cubicBezTo>
                    <a:pt x="99763" y="10600"/>
                    <a:pt x="100773" y="10151"/>
                    <a:pt x="101781" y="9706"/>
                  </a:cubicBezTo>
                  <a:cubicBezTo>
                    <a:pt x="104805" y="8364"/>
                    <a:pt x="107933" y="6975"/>
                    <a:pt x="111082" y="5882"/>
                  </a:cubicBezTo>
                  <a:cubicBezTo>
                    <a:pt x="119135" y="3086"/>
                    <a:pt x="127851" y="1338"/>
                    <a:pt x="136984" y="688"/>
                  </a:cubicBezTo>
                  <a:cubicBezTo>
                    <a:pt x="139649" y="498"/>
                    <a:pt x="142317" y="403"/>
                    <a:pt x="144981" y="403"/>
                  </a:cubicBezTo>
                  <a:close/>
                  <a:moveTo>
                    <a:pt x="144959" y="1"/>
                  </a:moveTo>
                  <a:cubicBezTo>
                    <a:pt x="142293" y="1"/>
                    <a:pt x="139623" y="96"/>
                    <a:pt x="136956" y="285"/>
                  </a:cubicBezTo>
                  <a:cubicBezTo>
                    <a:pt x="127785" y="938"/>
                    <a:pt x="119037" y="2693"/>
                    <a:pt x="110949" y="5501"/>
                  </a:cubicBezTo>
                  <a:cubicBezTo>
                    <a:pt x="107786" y="6599"/>
                    <a:pt x="104650" y="7991"/>
                    <a:pt x="101618" y="9337"/>
                  </a:cubicBezTo>
                  <a:cubicBezTo>
                    <a:pt x="100610" y="9784"/>
                    <a:pt x="99605" y="10230"/>
                    <a:pt x="98594" y="10669"/>
                  </a:cubicBezTo>
                  <a:cubicBezTo>
                    <a:pt x="93702" y="12788"/>
                    <a:pt x="89236" y="14538"/>
                    <a:pt x="84935" y="16020"/>
                  </a:cubicBezTo>
                  <a:cubicBezTo>
                    <a:pt x="73384" y="19997"/>
                    <a:pt x="62731" y="21983"/>
                    <a:pt x="52798" y="21983"/>
                  </a:cubicBezTo>
                  <a:cubicBezTo>
                    <a:pt x="44880" y="21983"/>
                    <a:pt x="37420" y="20721"/>
                    <a:pt x="30329" y="18200"/>
                  </a:cubicBezTo>
                  <a:cubicBezTo>
                    <a:pt x="26334" y="16780"/>
                    <a:pt x="22012" y="14948"/>
                    <a:pt x="17118" y="12599"/>
                  </a:cubicBezTo>
                  <a:cubicBezTo>
                    <a:pt x="16225" y="12172"/>
                    <a:pt x="15335" y="11736"/>
                    <a:pt x="14448" y="11300"/>
                  </a:cubicBezTo>
                  <a:cubicBezTo>
                    <a:pt x="11097" y="9658"/>
                    <a:pt x="7631" y="7961"/>
                    <a:pt x="4086" y="6726"/>
                  </a:cubicBezTo>
                  <a:cubicBezTo>
                    <a:pt x="2874" y="6305"/>
                    <a:pt x="1587" y="5911"/>
                    <a:pt x="257" y="5556"/>
                  </a:cubicBezTo>
                  <a:lnTo>
                    <a:pt x="2" y="5489"/>
                  </a:lnTo>
                  <a:lnTo>
                    <a:pt x="2" y="23947"/>
                  </a:lnTo>
                  <a:lnTo>
                    <a:pt x="118" y="24001"/>
                  </a:lnTo>
                  <a:cubicBezTo>
                    <a:pt x="13383" y="30245"/>
                    <a:pt x="26736" y="33418"/>
                    <a:pt x="39802" y="33430"/>
                  </a:cubicBezTo>
                  <a:cubicBezTo>
                    <a:pt x="39862" y="33430"/>
                    <a:pt x="39922" y="33430"/>
                    <a:pt x="39983" y="33430"/>
                  </a:cubicBezTo>
                  <a:cubicBezTo>
                    <a:pt x="44319" y="33430"/>
                    <a:pt x="48571" y="33023"/>
                    <a:pt x="52607" y="32244"/>
                  </a:cubicBezTo>
                  <a:cubicBezTo>
                    <a:pt x="53961" y="31982"/>
                    <a:pt x="55324" y="31615"/>
                    <a:pt x="56640" y="31261"/>
                  </a:cubicBezTo>
                  <a:cubicBezTo>
                    <a:pt x="57454" y="31041"/>
                    <a:pt x="58297" y="30815"/>
                    <a:pt x="59127" y="30616"/>
                  </a:cubicBezTo>
                  <a:cubicBezTo>
                    <a:pt x="61559" y="30033"/>
                    <a:pt x="64382" y="29412"/>
                    <a:pt x="67164" y="29409"/>
                  </a:cubicBezTo>
                  <a:cubicBezTo>
                    <a:pt x="67187" y="29409"/>
                    <a:pt x="67210" y="29409"/>
                    <a:pt x="67233" y="29409"/>
                  </a:cubicBezTo>
                  <a:cubicBezTo>
                    <a:pt x="69147" y="29409"/>
                    <a:pt x="71252" y="29651"/>
                    <a:pt x="72340" y="31318"/>
                  </a:cubicBezTo>
                  <a:cubicBezTo>
                    <a:pt x="73241" y="32701"/>
                    <a:pt x="73043" y="34924"/>
                    <a:pt x="72447" y="36513"/>
                  </a:cubicBezTo>
                  <a:cubicBezTo>
                    <a:pt x="71871" y="38046"/>
                    <a:pt x="70768" y="39317"/>
                    <a:pt x="69163" y="40292"/>
                  </a:cubicBezTo>
                  <a:cubicBezTo>
                    <a:pt x="65293" y="42649"/>
                    <a:pt x="60492" y="42849"/>
                    <a:pt x="56298" y="42850"/>
                  </a:cubicBezTo>
                  <a:lnTo>
                    <a:pt x="56268" y="42850"/>
                  </a:lnTo>
                  <a:cubicBezTo>
                    <a:pt x="46241" y="42850"/>
                    <a:pt x="36475" y="40614"/>
                    <a:pt x="29086" y="38666"/>
                  </a:cubicBezTo>
                  <a:cubicBezTo>
                    <a:pt x="25956" y="37839"/>
                    <a:pt x="22778" y="36952"/>
                    <a:pt x="19706" y="36095"/>
                  </a:cubicBezTo>
                  <a:cubicBezTo>
                    <a:pt x="13350" y="34319"/>
                    <a:pt x="6776" y="32482"/>
                    <a:pt x="244" y="31089"/>
                  </a:cubicBezTo>
                  <a:lnTo>
                    <a:pt x="1" y="31038"/>
                  </a:lnTo>
                  <a:lnTo>
                    <a:pt x="1" y="40777"/>
                  </a:lnTo>
                  <a:lnTo>
                    <a:pt x="105" y="40834"/>
                  </a:lnTo>
                  <a:cubicBezTo>
                    <a:pt x="528" y="41068"/>
                    <a:pt x="960" y="41284"/>
                    <a:pt x="1387" y="41477"/>
                  </a:cubicBezTo>
                  <a:cubicBezTo>
                    <a:pt x="4210" y="42747"/>
                    <a:pt x="6945" y="42957"/>
                    <a:pt x="9247" y="42996"/>
                  </a:cubicBezTo>
                  <a:lnTo>
                    <a:pt x="9694" y="43003"/>
                  </a:lnTo>
                  <a:cubicBezTo>
                    <a:pt x="11777" y="43036"/>
                    <a:pt x="13933" y="43072"/>
                    <a:pt x="16035" y="43364"/>
                  </a:cubicBezTo>
                  <a:cubicBezTo>
                    <a:pt x="17956" y="43633"/>
                    <a:pt x="19953" y="44050"/>
                    <a:pt x="21555" y="45283"/>
                  </a:cubicBezTo>
                  <a:cubicBezTo>
                    <a:pt x="22721" y="46179"/>
                    <a:pt x="23812" y="47901"/>
                    <a:pt x="23624" y="49723"/>
                  </a:cubicBezTo>
                  <a:cubicBezTo>
                    <a:pt x="23492" y="50977"/>
                    <a:pt x="22661" y="51876"/>
                    <a:pt x="21149" y="52395"/>
                  </a:cubicBezTo>
                  <a:cubicBezTo>
                    <a:pt x="19929" y="52815"/>
                    <a:pt x="18642" y="52977"/>
                    <a:pt x="17343" y="52977"/>
                  </a:cubicBezTo>
                  <a:cubicBezTo>
                    <a:pt x="14829" y="52977"/>
                    <a:pt x="12272" y="52369"/>
                    <a:pt x="10068" y="51847"/>
                  </a:cubicBezTo>
                  <a:cubicBezTo>
                    <a:pt x="7275" y="51184"/>
                    <a:pt x="4475" y="50237"/>
                    <a:pt x="1767" y="49323"/>
                  </a:cubicBezTo>
                  <a:cubicBezTo>
                    <a:pt x="1267" y="49155"/>
                    <a:pt x="767" y="48985"/>
                    <a:pt x="265" y="48818"/>
                  </a:cubicBezTo>
                  <a:lnTo>
                    <a:pt x="1" y="48728"/>
                  </a:lnTo>
                  <a:lnTo>
                    <a:pt x="1" y="54985"/>
                  </a:lnTo>
                  <a:lnTo>
                    <a:pt x="187" y="54999"/>
                  </a:lnTo>
                  <a:cubicBezTo>
                    <a:pt x="4720" y="55364"/>
                    <a:pt x="9668" y="55608"/>
                    <a:pt x="15316" y="55745"/>
                  </a:cubicBezTo>
                  <a:cubicBezTo>
                    <a:pt x="17327" y="55794"/>
                    <a:pt x="19280" y="55818"/>
                    <a:pt x="21180" y="55818"/>
                  </a:cubicBezTo>
                  <a:cubicBezTo>
                    <a:pt x="31405" y="55818"/>
                    <a:pt x="40078" y="55104"/>
                    <a:pt x="48122" y="53615"/>
                  </a:cubicBezTo>
                  <a:cubicBezTo>
                    <a:pt x="54125" y="52502"/>
                    <a:pt x="58913" y="51189"/>
                    <a:pt x="63191" y="49484"/>
                  </a:cubicBezTo>
                  <a:cubicBezTo>
                    <a:pt x="67326" y="47835"/>
                    <a:pt x="71599" y="45463"/>
                    <a:pt x="76643" y="42018"/>
                  </a:cubicBezTo>
                  <a:cubicBezTo>
                    <a:pt x="79721" y="39917"/>
                    <a:pt x="82780" y="37621"/>
                    <a:pt x="85739" y="35403"/>
                  </a:cubicBezTo>
                  <a:cubicBezTo>
                    <a:pt x="90819" y="31594"/>
                    <a:pt x="96072" y="27654"/>
                    <a:pt x="101563" y="24578"/>
                  </a:cubicBezTo>
                  <a:cubicBezTo>
                    <a:pt x="109139" y="20330"/>
                    <a:pt x="117758" y="18014"/>
                    <a:pt x="129508" y="17065"/>
                  </a:cubicBezTo>
                  <a:cubicBezTo>
                    <a:pt x="132858" y="16795"/>
                    <a:pt x="136254" y="16658"/>
                    <a:pt x="139725" y="16658"/>
                  </a:cubicBezTo>
                  <a:cubicBezTo>
                    <a:pt x="155229" y="16658"/>
                    <a:pt x="172239" y="19393"/>
                    <a:pt x="193363" y="25194"/>
                  </a:cubicBezTo>
                  <a:cubicBezTo>
                    <a:pt x="194320" y="25456"/>
                    <a:pt x="195279" y="25717"/>
                    <a:pt x="196240" y="25980"/>
                  </a:cubicBezTo>
                  <a:cubicBezTo>
                    <a:pt x="205628" y="28540"/>
                    <a:pt x="215334" y="31188"/>
                    <a:pt x="224421" y="35420"/>
                  </a:cubicBezTo>
                  <a:cubicBezTo>
                    <a:pt x="227275" y="36749"/>
                    <a:pt x="230329" y="38452"/>
                    <a:pt x="234037" y="40778"/>
                  </a:cubicBezTo>
                  <a:lnTo>
                    <a:pt x="234347" y="40971"/>
                  </a:lnTo>
                  <a:lnTo>
                    <a:pt x="234347" y="31794"/>
                  </a:lnTo>
                  <a:lnTo>
                    <a:pt x="234257" y="31734"/>
                  </a:lnTo>
                  <a:cubicBezTo>
                    <a:pt x="229156" y="28302"/>
                    <a:pt x="223710" y="25471"/>
                    <a:pt x="218442" y="22732"/>
                  </a:cubicBezTo>
                  <a:lnTo>
                    <a:pt x="216510" y="21728"/>
                  </a:lnTo>
                  <a:cubicBezTo>
                    <a:pt x="207587" y="17070"/>
                    <a:pt x="198587" y="12930"/>
                    <a:pt x="189764" y="9423"/>
                  </a:cubicBezTo>
                  <a:cubicBezTo>
                    <a:pt x="179135" y="5199"/>
                    <a:pt x="170836" y="2739"/>
                    <a:pt x="162852" y="1440"/>
                  </a:cubicBezTo>
                  <a:cubicBezTo>
                    <a:pt x="156959" y="482"/>
                    <a:pt x="150969" y="1"/>
                    <a:pt x="1449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7" name="Google Shape;1097;p34"/>
            <p:cNvSpPr/>
            <p:nvPr/>
          </p:nvSpPr>
          <p:spPr>
            <a:xfrm>
              <a:off x="4303273" y="2401574"/>
              <a:ext cx="4977457" cy="2219891"/>
            </a:xfrm>
            <a:custGeom>
              <a:avLst/>
              <a:gdLst/>
              <a:ahLst/>
              <a:cxnLst/>
              <a:rect l="l" t="t" r="r" b="b"/>
              <a:pathLst>
                <a:path w="124382" h="55473" extrusionOk="0">
                  <a:moveTo>
                    <a:pt x="25918" y="402"/>
                  </a:moveTo>
                  <a:cubicBezTo>
                    <a:pt x="36041" y="402"/>
                    <a:pt x="47026" y="1991"/>
                    <a:pt x="60462" y="5393"/>
                  </a:cubicBezTo>
                  <a:cubicBezTo>
                    <a:pt x="70856" y="8024"/>
                    <a:pt x="81175" y="11807"/>
                    <a:pt x="91155" y="15464"/>
                  </a:cubicBezTo>
                  <a:cubicBezTo>
                    <a:pt x="92391" y="15917"/>
                    <a:pt x="93627" y="16369"/>
                    <a:pt x="94863" y="16822"/>
                  </a:cubicBezTo>
                  <a:lnTo>
                    <a:pt x="95647" y="17108"/>
                  </a:lnTo>
                  <a:cubicBezTo>
                    <a:pt x="105319" y="20631"/>
                    <a:pt x="115319" y="24277"/>
                    <a:pt x="123981" y="30890"/>
                  </a:cubicBezTo>
                  <a:lnTo>
                    <a:pt x="123981" y="53695"/>
                  </a:lnTo>
                  <a:cubicBezTo>
                    <a:pt x="123931" y="53594"/>
                    <a:pt x="123881" y="53490"/>
                    <a:pt x="123831" y="53388"/>
                  </a:cubicBezTo>
                  <a:cubicBezTo>
                    <a:pt x="121216" y="48116"/>
                    <a:pt x="118223" y="43645"/>
                    <a:pt x="114937" y="40100"/>
                  </a:cubicBezTo>
                  <a:cubicBezTo>
                    <a:pt x="110571" y="35392"/>
                    <a:pt x="105339" y="32142"/>
                    <a:pt x="101268" y="29834"/>
                  </a:cubicBezTo>
                  <a:cubicBezTo>
                    <a:pt x="91058" y="24049"/>
                    <a:pt x="80265" y="20787"/>
                    <a:pt x="69187" y="20137"/>
                  </a:cubicBezTo>
                  <a:cubicBezTo>
                    <a:pt x="67907" y="20061"/>
                    <a:pt x="66618" y="20024"/>
                    <a:pt x="65319" y="20024"/>
                  </a:cubicBezTo>
                  <a:cubicBezTo>
                    <a:pt x="61141" y="20024"/>
                    <a:pt x="56870" y="20411"/>
                    <a:pt x="52577" y="21181"/>
                  </a:cubicBezTo>
                  <a:cubicBezTo>
                    <a:pt x="48332" y="21940"/>
                    <a:pt x="44099" y="23239"/>
                    <a:pt x="40004" y="24495"/>
                  </a:cubicBezTo>
                  <a:cubicBezTo>
                    <a:pt x="38744" y="24880"/>
                    <a:pt x="37484" y="25268"/>
                    <a:pt x="36221" y="25639"/>
                  </a:cubicBezTo>
                  <a:cubicBezTo>
                    <a:pt x="30814" y="27232"/>
                    <a:pt x="25249" y="28662"/>
                    <a:pt x="19858" y="28662"/>
                  </a:cubicBezTo>
                  <a:cubicBezTo>
                    <a:pt x="15618" y="28662"/>
                    <a:pt x="11486" y="27778"/>
                    <a:pt x="7624" y="25392"/>
                  </a:cubicBezTo>
                  <a:cubicBezTo>
                    <a:pt x="1653" y="21703"/>
                    <a:pt x="639" y="17073"/>
                    <a:pt x="567" y="14640"/>
                  </a:cubicBezTo>
                  <a:cubicBezTo>
                    <a:pt x="413" y="9480"/>
                    <a:pt x="3668" y="6464"/>
                    <a:pt x="5623" y="5124"/>
                  </a:cubicBezTo>
                  <a:cubicBezTo>
                    <a:pt x="9015" y="2801"/>
                    <a:pt x="12910" y="1856"/>
                    <a:pt x="15924" y="1292"/>
                  </a:cubicBezTo>
                  <a:cubicBezTo>
                    <a:pt x="19039" y="709"/>
                    <a:pt x="22328" y="409"/>
                    <a:pt x="25700" y="402"/>
                  </a:cubicBezTo>
                  <a:close/>
                  <a:moveTo>
                    <a:pt x="25696" y="0"/>
                  </a:moveTo>
                  <a:cubicBezTo>
                    <a:pt x="22298" y="9"/>
                    <a:pt x="18984" y="309"/>
                    <a:pt x="15846" y="896"/>
                  </a:cubicBezTo>
                  <a:cubicBezTo>
                    <a:pt x="12791" y="1468"/>
                    <a:pt x="8843" y="2428"/>
                    <a:pt x="5390" y="4792"/>
                  </a:cubicBezTo>
                  <a:cubicBezTo>
                    <a:pt x="3368" y="6176"/>
                    <a:pt x="0" y="9300"/>
                    <a:pt x="160" y="14653"/>
                  </a:cubicBezTo>
                  <a:cubicBezTo>
                    <a:pt x="236" y="17166"/>
                    <a:pt x="1277" y="21947"/>
                    <a:pt x="7409" y="25735"/>
                  </a:cubicBezTo>
                  <a:cubicBezTo>
                    <a:pt x="11344" y="28167"/>
                    <a:pt x="15543" y="29067"/>
                    <a:pt x="19845" y="29067"/>
                  </a:cubicBezTo>
                  <a:cubicBezTo>
                    <a:pt x="25284" y="29067"/>
                    <a:pt x="30887" y="27628"/>
                    <a:pt x="36329" y="26025"/>
                  </a:cubicBezTo>
                  <a:cubicBezTo>
                    <a:pt x="37594" y="25653"/>
                    <a:pt x="38857" y="25265"/>
                    <a:pt x="40120" y="24877"/>
                  </a:cubicBezTo>
                  <a:cubicBezTo>
                    <a:pt x="44202" y="23626"/>
                    <a:pt x="48423" y="22331"/>
                    <a:pt x="52645" y="21575"/>
                  </a:cubicBezTo>
                  <a:cubicBezTo>
                    <a:pt x="56919" y="20811"/>
                    <a:pt x="61167" y="20426"/>
                    <a:pt x="65320" y="20426"/>
                  </a:cubicBezTo>
                  <a:cubicBezTo>
                    <a:pt x="66611" y="20426"/>
                    <a:pt x="67892" y="20464"/>
                    <a:pt x="69163" y="20538"/>
                  </a:cubicBezTo>
                  <a:cubicBezTo>
                    <a:pt x="80177" y="21183"/>
                    <a:pt x="90911" y="24429"/>
                    <a:pt x="101068" y="30184"/>
                  </a:cubicBezTo>
                  <a:cubicBezTo>
                    <a:pt x="105113" y="32476"/>
                    <a:pt x="110313" y="35707"/>
                    <a:pt x="114641" y="40373"/>
                  </a:cubicBezTo>
                  <a:cubicBezTo>
                    <a:pt x="117901" y="43892"/>
                    <a:pt x="120872" y="48330"/>
                    <a:pt x="123468" y="53567"/>
                  </a:cubicBezTo>
                  <a:cubicBezTo>
                    <a:pt x="123595" y="53824"/>
                    <a:pt x="123718" y="54084"/>
                    <a:pt x="123842" y="54344"/>
                  </a:cubicBezTo>
                  <a:lnTo>
                    <a:pt x="124380" y="55470"/>
                  </a:lnTo>
                  <a:lnTo>
                    <a:pt x="124380" y="30691"/>
                  </a:lnTo>
                  <a:lnTo>
                    <a:pt x="124301" y="30630"/>
                  </a:lnTo>
                  <a:cubicBezTo>
                    <a:pt x="115571" y="23942"/>
                    <a:pt x="105512" y="20275"/>
                    <a:pt x="95782" y="16727"/>
                  </a:cubicBezTo>
                  <a:lnTo>
                    <a:pt x="94996" y="16442"/>
                  </a:lnTo>
                  <a:cubicBezTo>
                    <a:pt x="93760" y="15992"/>
                    <a:pt x="92525" y="15539"/>
                    <a:pt x="91289" y="15087"/>
                  </a:cubicBezTo>
                  <a:cubicBezTo>
                    <a:pt x="81300" y="11425"/>
                    <a:pt x="70971" y="7640"/>
                    <a:pt x="60557" y="5003"/>
                  </a:cubicBezTo>
                  <a:cubicBezTo>
                    <a:pt x="47087" y="1592"/>
                    <a:pt x="36071" y="0"/>
                    <a:pt x="25913" y="0"/>
                  </a:cubicBezTo>
                  <a:close/>
                  <a:moveTo>
                    <a:pt x="124380" y="55470"/>
                  </a:moveTo>
                  <a:lnTo>
                    <a:pt x="124380" y="55473"/>
                  </a:lnTo>
                  <a:lnTo>
                    <a:pt x="124381" y="55473"/>
                  </a:lnTo>
                  <a:lnTo>
                    <a:pt x="124380" y="5547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8" name="Google Shape;1098;p34"/>
            <p:cNvSpPr/>
            <p:nvPr/>
          </p:nvSpPr>
          <p:spPr>
            <a:xfrm>
              <a:off x="-97184" y="3183486"/>
              <a:ext cx="4473596" cy="1988630"/>
            </a:xfrm>
            <a:custGeom>
              <a:avLst/>
              <a:gdLst/>
              <a:ahLst/>
              <a:cxnLst/>
              <a:rect l="l" t="t" r="r" b="b"/>
              <a:pathLst>
                <a:path w="111791" h="49694" extrusionOk="0">
                  <a:moveTo>
                    <a:pt x="97341" y="420"/>
                  </a:moveTo>
                  <a:cubicBezTo>
                    <a:pt x="98733" y="420"/>
                    <a:pt x="99979" y="773"/>
                    <a:pt x="101045" y="1273"/>
                  </a:cubicBezTo>
                  <a:cubicBezTo>
                    <a:pt x="104764" y="3021"/>
                    <a:pt x="109232" y="7243"/>
                    <a:pt x="110572" y="11931"/>
                  </a:cubicBezTo>
                  <a:cubicBezTo>
                    <a:pt x="111369" y="14719"/>
                    <a:pt x="110985" y="17351"/>
                    <a:pt x="109429" y="19750"/>
                  </a:cubicBezTo>
                  <a:cubicBezTo>
                    <a:pt x="107469" y="22776"/>
                    <a:pt x="104270" y="24339"/>
                    <a:pt x="101702" y="25361"/>
                  </a:cubicBezTo>
                  <a:cubicBezTo>
                    <a:pt x="98754" y="26534"/>
                    <a:pt x="95452" y="27464"/>
                    <a:pt x="91607" y="28204"/>
                  </a:cubicBezTo>
                  <a:cubicBezTo>
                    <a:pt x="89921" y="28528"/>
                    <a:pt x="88200" y="28811"/>
                    <a:pt x="86532" y="29084"/>
                  </a:cubicBezTo>
                  <a:cubicBezTo>
                    <a:pt x="79681" y="30207"/>
                    <a:pt x="72597" y="31372"/>
                    <a:pt x="66253" y="35734"/>
                  </a:cubicBezTo>
                  <a:cubicBezTo>
                    <a:pt x="61721" y="38849"/>
                    <a:pt x="57707" y="43535"/>
                    <a:pt x="54638" y="49289"/>
                  </a:cubicBezTo>
                  <a:lnTo>
                    <a:pt x="3363" y="49289"/>
                  </a:lnTo>
                  <a:cubicBezTo>
                    <a:pt x="1730" y="49289"/>
                    <a:pt x="402" y="47585"/>
                    <a:pt x="402" y="45488"/>
                  </a:cubicBezTo>
                  <a:lnTo>
                    <a:pt x="402" y="27817"/>
                  </a:lnTo>
                  <a:cubicBezTo>
                    <a:pt x="6956" y="29756"/>
                    <a:pt x="13549" y="31125"/>
                    <a:pt x="20006" y="31888"/>
                  </a:cubicBezTo>
                  <a:cubicBezTo>
                    <a:pt x="24832" y="32458"/>
                    <a:pt x="29867" y="32744"/>
                    <a:pt x="35067" y="32744"/>
                  </a:cubicBezTo>
                  <a:cubicBezTo>
                    <a:pt x="39433" y="32744"/>
                    <a:pt x="43915" y="32543"/>
                    <a:pt x="48490" y="32140"/>
                  </a:cubicBezTo>
                  <a:cubicBezTo>
                    <a:pt x="52725" y="31766"/>
                    <a:pt x="57090" y="31156"/>
                    <a:pt x="61838" y="30276"/>
                  </a:cubicBezTo>
                  <a:cubicBezTo>
                    <a:pt x="65200" y="29650"/>
                    <a:pt x="69115" y="28700"/>
                    <a:pt x="72658" y="26377"/>
                  </a:cubicBezTo>
                  <a:cubicBezTo>
                    <a:pt x="76773" y="23677"/>
                    <a:pt x="79509" y="18971"/>
                    <a:pt x="82157" y="14419"/>
                  </a:cubicBezTo>
                  <a:cubicBezTo>
                    <a:pt x="83207" y="12610"/>
                    <a:pt x="84295" y="10742"/>
                    <a:pt x="85446" y="9038"/>
                  </a:cubicBezTo>
                  <a:cubicBezTo>
                    <a:pt x="89943" y="2389"/>
                    <a:pt x="94052" y="420"/>
                    <a:pt x="97341" y="420"/>
                  </a:cubicBezTo>
                  <a:close/>
                  <a:moveTo>
                    <a:pt x="97320" y="1"/>
                  </a:moveTo>
                  <a:cubicBezTo>
                    <a:pt x="92272" y="1"/>
                    <a:pt x="88015" y="4523"/>
                    <a:pt x="85113" y="8813"/>
                  </a:cubicBezTo>
                  <a:cubicBezTo>
                    <a:pt x="83953" y="10529"/>
                    <a:pt x="82863" y="12404"/>
                    <a:pt x="81808" y="14217"/>
                  </a:cubicBezTo>
                  <a:cubicBezTo>
                    <a:pt x="79187" y="18729"/>
                    <a:pt x="76473" y="23393"/>
                    <a:pt x="72437" y="26041"/>
                  </a:cubicBezTo>
                  <a:cubicBezTo>
                    <a:pt x="68955" y="28325"/>
                    <a:pt x="65088" y="29264"/>
                    <a:pt x="61763" y="29881"/>
                  </a:cubicBezTo>
                  <a:cubicBezTo>
                    <a:pt x="57027" y="30760"/>
                    <a:pt x="52675" y="31369"/>
                    <a:pt x="48454" y="31740"/>
                  </a:cubicBezTo>
                  <a:cubicBezTo>
                    <a:pt x="43892" y="32141"/>
                    <a:pt x="39422" y="32342"/>
                    <a:pt x="35069" y="32342"/>
                  </a:cubicBezTo>
                  <a:cubicBezTo>
                    <a:pt x="29883" y="32342"/>
                    <a:pt x="24864" y="32057"/>
                    <a:pt x="20053" y="31489"/>
                  </a:cubicBezTo>
                  <a:cubicBezTo>
                    <a:pt x="13535" y="30716"/>
                    <a:pt x="6875" y="29326"/>
                    <a:pt x="259" y="27354"/>
                  </a:cubicBezTo>
                  <a:lnTo>
                    <a:pt x="1" y="27277"/>
                  </a:lnTo>
                  <a:lnTo>
                    <a:pt x="1" y="45491"/>
                  </a:lnTo>
                  <a:cubicBezTo>
                    <a:pt x="1" y="47809"/>
                    <a:pt x="1508" y="49694"/>
                    <a:pt x="3363" y="49694"/>
                  </a:cubicBezTo>
                  <a:lnTo>
                    <a:pt x="54879" y="49694"/>
                  </a:lnTo>
                  <a:lnTo>
                    <a:pt x="54936" y="49585"/>
                  </a:lnTo>
                  <a:cubicBezTo>
                    <a:pt x="57983" y="43837"/>
                    <a:pt x="61975" y="39163"/>
                    <a:pt x="66481" y="36064"/>
                  </a:cubicBezTo>
                  <a:cubicBezTo>
                    <a:pt x="72751" y="31752"/>
                    <a:pt x="79791" y="30597"/>
                    <a:pt x="86599" y="29479"/>
                  </a:cubicBezTo>
                  <a:cubicBezTo>
                    <a:pt x="88267" y="29206"/>
                    <a:pt x="89993" y="28921"/>
                    <a:pt x="91683" y="28597"/>
                  </a:cubicBezTo>
                  <a:cubicBezTo>
                    <a:pt x="95554" y="27852"/>
                    <a:pt x="98882" y="26914"/>
                    <a:pt x="101852" y="25732"/>
                  </a:cubicBezTo>
                  <a:cubicBezTo>
                    <a:pt x="104477" y="24689"/>
                    <a:pt x="107747" y="23089"/>
                    <a:pt x="109769" y="19968"/>
                  </a:cubicBezTo>
                  <a:cubicBezTo>
                    <a:pt x="111389" y="17466"/>
                    <a:pt x="111791" y="14724"/>
                    <a:pt x="110961" y="11820"/>
                  </a:cubicBezTo>
                  <a:cubicBezTo>
                    <a:pt x="109585" y="7016"/>
                    <a:pt x="105018" y="2695"/>
                    <a:pt x="101216" y="909"/>
                  </a:cubicBezTo>
                  <a:cubicBezTo>
                    <a:pt x="99874" y="279"/>
                    <a:pt x="98573" y="1"/>
                    <a:pt x="973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9" name="Google Shape;1099;p34"/>
            <p:cNvSpPr/>
            <p:nvPr/>
          </p:nvSpPr>
          <p:spPr>
            <a:xfrm>
              <a:off x="2768223" y="4443454"/>
              <a:ext cx="4335456" cy="728679"/>
            </a:xfrm>
            <a:custGeom>
              <a:avLst/>
              <a:gdLst/>
              <a:ahLst/>
              <a:cxnLst/>
              <a:rect l="l" t="t" r="r" b="b"/>
              <a:pathLst>
                <a:path w="108339" h="18209" extrusionOk="0">
                  <a:moveTo>
                    <a:pt x="27698" y="402"/>
                  </a:moveTo>
                  <a:cubicBezTo>
                    <a:pt x="32888" y="402"/>
                    <a:pt x="38022" y="2124"/>
                    <a:pt x="42576" y="3656"/>
                  </a:cubicBezTo>
                  <a:cubicBezTo>
                    <a:pt x="47416" y="5283"/>
                    <a:pt x="52582" y="6948"/>
                    <a:pt x="57857" y="7844"/>
                  </a:cubicBezTo>
                  <a:cubicBezTo>
                    <a:pt x="62292" y="8597"/>
                    <a:pt x="66755" y="8977"/>
                    <a:pt x="71177" y="8977"/>
                  </a:cubicBezTo>
                  <a:cubicBezTo>
                    <a:pt x="72693" y="8977"/>
                    <a:pt x="74204" y="8932"/>
                    <a:pt x="75707" y="8843"/>
                  </a:cubicBezTo>
                  <a:cubicBezTo>
                    <a:pt x="78578" y="8671"/>
                    <a:pt x="81363" y="8335"/>
                    <a:pt x="83983" y="7841"/>
                  </a:cubicBezTo>
                  <a:cubicBezTo>
                    <a:pt x="84740" y="7698"/>
                    <a:pt x="85506" y="7531"/>
                    <a:pt x="86246" y="7371"/>
                  </a:cubicBezTo>
                  <a:cubicBezTo>
                    <a:pt x="87567" y="7085"/>
                    <a:pt x="88932" y="6788"/>
                    <a:pt x="90288" y="6616"/>
                  </a:cubicBezTo>
                  <a:cubicBezTo>
                    <a:pt x="91569" y="6455"/>
                    <a:pt x="92767" y="6374"/>
                    <a:pt x="93889" y="6374"/>
                  </a:cubicBezTo>
                  <a:cubicBezTo>
                    <a:pt x="97369" y="6374"/>
                    <a:pt x="100126" y="7157"/>
                    <a:pt x="102405" y="8765"/>
                  </a:cubicBezTo>
                  <a:cubicBezTo>
                    <a:pt x="104715" y="10399"/>
                    <a:pt x="107752" y="14521"/>
                    <a:pt x="107336" y="17804"/>
                  </a:cubicBezTo>
                  <a:lnTo>
                    <a:pt x="2840" y="17804"/>
                  </a:lnTo>
                  <a:cubicBezTo>
                    <a:pt x="2038" y="16930"/>
                    <a:pt x="1495" y="16015"/>
                    <a:pt x="1180" y="15011"/>
                  </a:cubicBezTo>
                  <a:cubicBezTo>
                    <a:pt x="328" y="12292"/>
                    <a:pt x="1140" y="8835"/>
                    <a:pt x="2950" y="7464"/>
                  </a:cubicBezTo>
                  <a:cubicBezTo>
                    <a:pt x="4188" y="6527"/>
                    <a:pt x="5746" y="6255"/>
                    <a:pt x="7263" y="6255"/>
                  </a:cubicBezTo>
                  <a:cubicBezTo>
                    <a:pt x="8508" y="6255"/>
                    <a:pt x="9724" y="6438"/>
                    <a:pt x="10713" y="6586"/>
                  </a:cubicBezTo>
                  <a:cubicBezTo>
                    <a:pt x="13555" y="7015"/>
                    <a:pt x="16398" y="7815"/>
                    <a:pt x="19148" y="8591"/>
                  </a:cubicBezTo>
                  <a:cubicBezTo>
                    <a:pt x="20420" y="8950"/>
                    <a:pt x="21733" y="9320"/>
                    <a:pt x="23031" y="9648"/>
                  </a:cubicBezTo>
                  <a:cubicBezTo>
                    <a:pt x="23892" y="9867"/>
                    <a:pt x="24772" y="10044"/>
                    <a:pt x="25624" y="10217"/>
                  </a:cubicBezTo>
                  <a:cubicBezTo>
                    <a:pt x="26578" y="10410"/>
                    <a:pt x="27561" y="10610"/>
                    <a:pt x="28520" y="10866"/>
                  </a:cubicBezTo>
                  <a:cubicBezTo>
                    <a:pt x="29266" y="11066"/>
                    <a:pt x="30023" y="11287"/>
                    <a:pt x="30753" y="11502"/>
                  </a:cubicBezTo>
                  <a:cubicBezTo>
                    <a:pt x="31592" y="11746"/>
                    <a:pt x="32458" y="12000"/>
                    <a:pt x="33317" y="12223"/>
                  </a:cubicBezTo>
                  <a:lnTo>
                    <a:pt x="33467" y="12263"/>
                  </a:lnTo>
                  <a:cubicBezTo>
                    <a:pt x="34991" y="12659"/>
                    <a:pt x="36728" y="13111"/>
                    <a:pt x="38421" y="13111"/>
                  </a:cubicBezTo>
                  <a:cubicBezTo>
                    <a:pt x="39680" y="13111"/>
                    <a:pt x="40914" y="12861"/>
                    <a:pt x="42017" y="12152"/>
                  </a:cubicBezTo>
                  <a:cubicBezTo>
                    <a:pt x="42247" y="12003"/>
                    <a:pt x="42254" y="11687"/>
                    <a:pt x="42130" y="11480"/>
                  </a:cubicBezTo>
                  <a:cubicBezTo>
                    <a:pt x="39927" y="7838"/>
                    <a:pt x="35420" y="7355"/>
                    <a:pt x="32131" y="7002"/>
                  </a:cubicBezTo>
                  <a:cubicBezTo>
                    <a:pt x="30552" y="6834"/>
                    <a:pt x="28936" y="6794"/>
                    <a:pt x="27373" y="6755"/>
                  </a:cubicBezTo>
                  <a:cubicBezTo>
                    <a:pt x="24971" y="6694"/>
                    <a:pt x="22485" y="6634"/>
                    <a:pt x="20094" y="6098"/>
                  </a:cubicBezTo>
                  <a:lnTo>
                    <a:pt x="19861" y="6045"/>
                  </a:lnTo>
                  <a:cubicBezTo>
                    <a:pt x="19174" y="5899"/>
                    <a:pt x="18323" y="5715"/>
                    <a:pt x="17845" y="5185"/>
                  </a:cubicBezTo>
                  <a:cubicBezTo>
                    <a:pt x="17683" y="5000"/>
                    <a:pt x="17613" y="4809"/>
                    <a:pt x="17637" y="4599"/>
                  </a:cubicBezTo>
                  <a:cubicBezTo>
                    <a:pt x="17720" y="3886"/>
                    <a:pt x="18816" y="3119"/>
                    <a:pt x="19284" y="2791"/>
                  </a:cubicBezTo>
                  <a:lnTo>
                    <a:pt x="19370" y="2730"/>
                  </a:lnTo>
                  <a:cubicBezTo>
                    <a:pt x="21382" y="1313"/>
                    <a:pt x="23882" y="535"/>
                    <a:pt x="26803" y="420"/>
                  </a:cubicBezTo>
                  <a:cubicBezTo>
                    <a:pt x="27101" y="408"/>
                    <a:pt x="27399" y="402"/>
                    <a:pt x="27698" y="402"/>
                  </a:cubicBezTo>
                  <a:close/>
                  <a:moveTo>
                    <a:pt x="27716" y="0"/>
                  </a:moveTo>
                  <a:cubicBezTo>
                    <a:pt x="27408" y="0"/>
                    <a:pt x="27101" y="6"/>
                    <a:pt x="26793" y="18"/>
                  </a:cubicBezTo>
                  <a:cubicBezTo>
                    <a:pt x="23792" y="137"/>
                    <a:pt x="21220" y="940"/>
                    <a:pt x="19143" y="2401"/>
                  </a:cubicBezTo>
                  <a:lnTo>
                    <a:pt x="19057" y="2461"/>
                  </a:lnTo>
                  <a:cubicBezTo>
                    <a:pt x="18500" y="2850"/>
                    <a:pt x="17342" y="3659"/>
                    <a:pt x="17241" y="4552"/>
                  </a:cubicBezTo>
                  <a:cubicBezTo>
                    <a:pt x="17204" y="4879"/>
                    <a:pt x="17307" y="5183"/>
                    <a:pt x="17550" y="5452"/>
                  </a:cubicBezTo>
                  <a:cubicBezTo>
                    <a:pt x="18114" y="6081"/>
                    <a:pt x="19037" y="6279"/>
                    <a:pt x="19779" y="6438"/>
                  </a:cubicBezTo>
                  <a:lnTo>
                    <a:pt x="20009" y="6488"/>
                  </a:lnTo>
                  <a:cubicBezTo>
                    <a:pt x="22436" y="7034"/>
                    <a:pt x="24942" y="7095"/>
                    <a:pt x="27366" y="7155"/>
                  </a:cubicBezTo>
                  <a:cubicBezTo>
                    <a:pt x="28920" y="7194"/>
                    <a:pt x="30528" y="7234"/>
                    <a:pt x="32089" y="7401"/>
                  </a:cubicBezTo>
                  <a:cubicBezTo>
                    <a:pt x="35297" y="7744"/>
                    <a:pt x="39689" y="8215"/>
                    <a:pt x="41788" y="11686"/>
                  </a:cubicBezTo>
                  <a:cubicBezTo>
                    <a:pt x="41818" y="11736"/>
                    <a:pt x="41813" y="11800"/>
                    <a:pt x="41803" y="11810"/>
                  </a:cubicBezTo>
                  <a:cubicBezTo>
                    <a:pt x="40777" y="12469"/>
                    <a:pt x="39614" y="12703"/>
                    <a:pt x="38419" y="12703"/>
                  </a:cubicBezTo>
                  <a:cubicBezTo>
                    <a:pt x="36773" y="12703"/>
                    <a:pt x="35066" y="12260"/>
                    <a:pt x="33571" y="11872"/>
                  </a:cubicBezTo>
                  <a:lnTo>
                    <a:pt x="33421" y="11832"/>
                  </a:lnTo>
                  <a:cubicBezTo>
                    <a:pt x="32568" y="11613"/>
                    <a:pt x="31706" y="11359"/>
                    <a:pt x="30871" y="11114"/>
                  </a:cubicBezTo>
                  <a:cubicBezTo>
                    <a:pt x="30136" y="10900"/>
                    <a:pt x="29377" y="10677"/>
                    <a:pt x="28627" y="10477"/>
                  </a:cubicBezTo>
                  <a:cubicBezTo>
                    <a:pt x="27659" y="10217"/>
                    <a:pt x="26667" y="10017"/>
                    <a:pt x="25708" y="9823"/>
                  </a:cubicBezTo>
                  <a:cubicBezTo>
                    <a:pt x="24862" y="9650"/>
                    <a:pt x="23985" y="9473"/>
                    <a:pt x="23133" y="9257"/>
                  </a:cubicBezTo>
                  <a:cubicBezTo>
                    <a:pt x="21840" y="8930"/>
                    <a:pt x="20529" y="8560"/>
                    <a:pt x="19261" y="8202"/>
                  </a:cubicBezTo>
                  <a:cubicBezTo>
                    <a:pt x="16498" y="7424"/>
                    <a:pt x="13642" y="6619"/>
                    <a:pt x="10776" y="6188"/>
                  </a:cubicBezTo>
                  <a:cubicBezTo>
                    <a:pt x="9769" y="6036"/>
                    <a:pt x="8534" y="5850"/>
                    <a:pt x="7263" y="5850"/>
                  </a:cubicBezTo>
                  <a:cubicBezTo>
                    <a:pt x="5677" y="5850"/>
                    <a:pt x="4036" y="6139"/>
                    <a:pt x="2711" y="7142"/>
                  </a:cubicBezTo>
                  <a:cubicBezTo>
                    <a:pt x="579" y="8757"/>
                    <a:pt x="1" y="12576"/>
                    <a:pt x="798" y="15131"/>
                  </a:cubicBezTo>
                  <a:cubicBezTo>
                    <a:pt x="1138" y="16218"/>
                    <a:pt x="1730" y="17203"/>
                    <a:pt x="2606" y="18144"/>
                  </a:cubicBezTo>
                  <a:lnTo>
                    <a:pt x="2666" y="18209"/>
                  </a:lnTo>
                  <a:lnTo>
                    <a:pt x="107680" y="18209"/>
                  </a:lnTo>
                  <a:lnTo>
                    <a:pt x="107713" y="18040"/>
                  </a:lnTo>
                  <a:cubicBezTo>
                    <a:pt x="108339" y="14231"/>
                    <a:pt x="104720" y="9907"/>
                    <a:pt x="102642" y="8438"/>
                  </a:cubicBezTo>
                  <a:cubicBezTo>
                    <a:pt x="100295" y="6780"/>
                    <a:pt x="97465" y="5972"/>
                    <a:pt x="93901" y="5972"/>
                  </a:cubicBezTo>
                  <a:cubicBezTo>
                    <a:pt x="92759" y="5972"/>
                    <a:pt x="91543" y="6055"/>
                    <a:pt x="90243" y="6219"/>
                  </a:cubicBezTo>
                  <a:cubicBezTo>
                    <a:pt x="88870" y="6392"/>
                    <a:pt x="87495" y="6691"/>
                    <a:pt x="86166" y="6979"/>
                  </a:cubicBezTo>
                  <a:cubicBezTo>
                    <a:pt x="85428" y="7141"/>
                    <a:pt x="84666" y="7307"/>
                    <a:pt x="83913" y="7448"/>
                  </a:cubicBezTo>
                  <a:cubicBezTo>
                    <a:pt x="81310" y="7937"/>
                    <a:pt x="78543" y="8272"/>
                    <a:pt x="75687" y="8443"/>
                  </a:cubicBezTo>
                  <a:cubicBezTo>
                    <a:pt x="74193" y="8531"/>
                    <a:pt x="72692" y="8575"/>
                    <a:pt x="71186" y="8575"/>
                  </a:cubicBezTo>
                  <a:cubicBezTo>
                    <a:pt x="66784" y="8575"/>
                    <a:pt x="62342" y="8199"/>
                    <a:pt x="57928" y="7448"/>
                  </a:cubicBezTo>
                  <a:cubicBezTo>
                    <a:pt x="52682" y="6556"/>
                    <a:pt x="47532" y="4898"/>
                    <a:pt x="42708" y="3276"/>
                  </a:cubicBezTo>
                  <a:cubicBezTo>
                    <a:pt x="38128" y="1734"/>
                    <a:pt x="32975" y="0"/>
                    <a:pt x="27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0" name="Google Shape;1100;p34"/>
            <p:cNvSpPr/>
            <p:nvPr/>
          </p:nvSpPr>
          <p:spPr>
            <a:xfrm>
              <a:off x="4932235" y="3608718"/>
              <a:ext cx="4348422" cy="1563444"/>
            </a:xfrm>
            <a:custGeom>
              <a:avLst/>
              <a:gdLst/>
              <a:ahLst/>
              <a:cxnLst/>
              <a:rect l="l" t="t" r="r" b="b"/>
              <a:pathLst>
                <a:path w="108663" h="39069" extrusionOk="0">
                  <a:moveTo>
                    <a:pt x="46151" y="403"/>
                  </a:moveTo>
                  <a:cubicBezTo>
                    <a:pt x="46500" y="403"/>
                    <a:pt x="46847" y="405"/>
                    <a:pt x="47194" y="409"/>
                  </a:cubicBezTo>
                  <a:cubicBezTo>
                    <a:pt x="60555" y="576"/>
                    <a:pt x="71907" y="4288"/>
                    <a:pt x="80932" y="11441"/>
                  </a:cubicBezTo>
                  <a:cubicBezTo>
                    <a:pt x="84958" y="14633"/>
                    <a:pt x="88903" y="18201"/>
                    <a:pt x="92718" y="21653"/>
                  </a:cubicBezTo>
                  <a:cubicBezTo>
                    <a:pt x="94523" y="23286"/>
                    <a:pt x="96389" y="24974"/>
                    <a:pt x="98238" y="26600"/>
                  </a:cubicBezTo>
                  <a:cubicBezTo>
                    <a:pt x="101177" y="29181"/>
                    <a:pt x="104663" y="32202"/>
                    <a:pt x="108257" y="35034"/>
                  </a:cubicBezTo>
                  <a:cubicBezTo>
                    <a:pt x="108185" y="37046"/>
                    <a:pt x="106877" y="38663"/>
                    <a:pt x="105303" y="38663"/>
                  </a:cubicBezTo>
                  <a:lnTo>
                    <a:pt x="95006" y="38663"/>
                  </a:lnTo>
                  <a:cubicBezTo>
                    <a:pt x="94337" y="37862"/>
                    <a:pt x="93741" y="37110"/>
                    <a:pt x="93190" y="36368"/>
                  </a:cubicBezTo>
                  <a:cubicBezTo>
                    <a:pt x="91738" y="34415"/>
                    <a:pt x="90482" y="32209"/>
                    <a:pt x="89268" y="30076"/>
                  </a:cubicBezTo>
                  <a:cubicBezTo>
                    <a:pt x="88255" y="28296"/>
                    <a:pt x="87207" y="26455"/>
                    <a:pt x="86046" y="24761"/>
                  </a:cubicBezTo>
                  <a:cubicBezTo>
                    <a:pt x="84901" y="23090"/>
                    <a:pt x="83654" y="21394"/>
                    <a:pt x="82109" y="20589"/>
                  </a:cubicBezTo>
                  <a:cubicBezTo>
                    <a:pt x="81766" y="20411"/>
                    <a:pt x="81285" y="20282"/>
                    <a:pt x="80790" y="20282"/>
                  </a:cubicBezTo>
                  <a:cubicBezTo>
                    <a:pt x="80446" y="20282"/>
                    <a:pt x="80095" y="20344"/>
                    <a:pt x="79779" y="20494"/>
                  </a:cubicBezTo>
                  <a:cubicBezTo>
                    <a:pt x="79253" y="20744"/>
                    <a:pt x="78909" y="21200"/>
                    <a:pt x="78784" y="21809"/>
                  </a:cubicBezTo>
                  <a:cubicBezTo>
                    <a:pt x="78479" y="23295"/>
                    <a:pt x="79725" y="24879"/>
                    <a:pt x="80550" y="25925"/>
                  </a:cubicBezTo>
                  <a:cubicBezTo>
                    <a:pt x="80666" y="26074"/>
                    <a:pt x="80775" y="26210"/>
                    <a:pt x="80868" y="26335"/>
                  </a:cubicBezTo>
                  <a:cubicBezTo>
                    <a:pt x="81946" y="27764"/>
                    <a:pt x="82835" y="29354"/>
                    <a:pt x="83661" y="31345"/>
                  </a:cubicBezTo>
                  <a:cubicBezTo>
                    <a:pt x="84287" y="32848"/>
                    <a:pt x="85364" y="35767"/>
                    <a:pt x="85660" y="38663"/>
                  </a:cubicBezTo>
                  <a:lnTo>
                    <a:pt x="76327" y="38663"/>
                  </a:lnTo>
                  <a:cubicBezTo>
                    <a:pt x="76685" y="34328"/>
                    <a:pt x="75134" y="29497"/>
                    <a:pt x="72336" y="26295"/>
                  </a:cubicBezTo>
                  <a:cubicBezTo>
                    <a:pt x="70016" y="23636"/>
                    <a:pt x="66829" y="21619"/>
                    <a:pt x="62597" y="20130"/>
                  </a:cubicBezTo>
                  <a:cubicBezTo>
                    <a:pt x="58968" y="18853"/>
                    <a:pt x="54987" y="18071"/>
                    <a:pt x="50066" y="17668"/>
                  </a:cubicBezTo>
                  <a:cubicBezTo>
                    <a:pt x="47919" y="17494"/>
                    <a:pt x="45723" y="17407"/>
                    <a:pt x="43437" y="17407"/>
                  </a:cubicBezTo>
                  <a:cubicBezTo>
                    <a:pt x="41731" y="17407"/>
                    <a:pt x="39974" y="17455"/>
                    <a:pt x="38150" y="17552"/>
                  </a:cubicBezTo>
                  <a:cubicBezTo>
                    <a:pt x="34341" y="17757"/>
                    <a:pt x="31394" y="18197"/>
                    <a:pt x="28604" y="18985"/>
                  </a:cubicBezTo>
                  <a:cubicBezTo>
                    <a:pt x="27525" y="19288"/>
                    <a:pt x="26448" y="19608"/>
                    <a:pt x="25369" y="19927"/>
                  </a:cubicBezTo>
                  <a:cubicBezTo>
                    <a:pt x="21997" y="20924"/>
                    <a:pt x="18511" y="21956"/>
                    <a:pt x="15020" y="22506"/>
                  </a:cubicBezTo>
                  <a:cubicBezTo>
                    <a:pt x="13538" y="22740"/>
                    <a:pt x="11993" y="22922"/>
                    <a:pt x="10477" y="22922"/>
                  </a:cubicBezTo>
                  <a:cubicBezTo>
                    <a:pt x="7660" y="22922"/>
                    <a:pt x="4942" y="22294"/>
                    <a:pt x="2908" y="20201"/>
                  </a:cubicBezTo>
                  <a:cubicBezTo>
                    <a:pt x="2318" y="19594"/>
                    <a:pt x="445" y="17417"/>
                    <a:pt x="1110" y="14892"/>
                  </a:cubicBezTo>
                  <a:cubicBezTo>
                    <a:pt x="1609" y="13004"/>
                    <a:pt x="3139" y="11676"/>
                    <a:pt x="4417" y="10728"/>
                  </a:cubicBezTo>
                  <a:cubicBezTo>
                    <a:pt x="7502" y="8442"/>
                    <a:pt x="11094" y="7120"/>
                    <a:pt x="14506" y="5962"/>
                  </a:cubicBezTo>
                  <a:cubicBezTo>
                    <a:pt x="25380" y="2272"/>
                    <a:pt x="36012" y="403"/>
                    <a:pt x="46151" y="403"/>
                  </a:cubicBezTo>
                  <a:close/>
                  <a:moveTo>
                    <a:pt x="46184" y="0"/>
                  </a:moveTo>
                  <a:cubicBezTo>
                    <a:pt x="35995" y="0"/>
                    <a:pt x="25302" y="1873"/>
                    <a:pt x="14376" y="5582"/>
                  </a:cubicBezTo>
                  <a:cubicBezTo>
                    <a:pt x="10932" y="6749"/>
                    <a:pt x="7309" y="8083"/>
                    <a:pt x="4175" y="10405"/>
                  </a:cubicBezTo>
                  <a:cubicBezTo>
                    <a:pt x="2845" y="11391"/>
                    <a:pt x="1250" y="12780"/>
                    <a:pt x="720" y="14790"/>
                  </a:cubicBezTo>
                  <a:cubicBezTo>
                    <a:pt x="0" y="17521"/>
                    <a:pt x="1992" y="19837"/>
                    <a:pt x="2618" y="20484"/>
                  </a:cubicBezTo>
                  <a:cubicBezTo>
                    <a:pt x="4745" y="22672"/>
                    <a:pt x="7559" y="23326"/>
                    <a:pt x="10464" y="23326"/>
                  </a:cubicBezTo>
                  <a:cubicBezTo>
                    <a:pt x="12008" y="23326"/>
                    <a:pt x="13578" y="23141"/>
                    <a:pt x="15083" y="22903"/>
                  </a:cubicBezTo>
                  <a:cubicBezTo>
                    <a:pt x="18599" y="22350"/>
                    <a:pt x="22098" y="21314"/>
                    <a:pt x="25483" y="20314"/>
                  </a:cubicBezTo>
                  <a:cubicBezTo>
                    <a:pt x="26558" y="19996"/>
                    <a:pt x="27635" y="19678"/>
                    <a:pt x="28713" y="19374"/>
                  </a:cubicBezTo>
                  <a:cubicBezTo>
                    <a:pt x="31476" y="18595"/>
                    <a:pt x="34392" y="18158"/>
                    <a:pt x="38171" y="17957"/>
                  </a:cubicBezTo>
                  <a:cubicBezTo>
                    <a:pt x="39992" y="17859"/>
                    <a:pt x="41744" y="17811"/>
                    <a:pt x="43446" y="17811"/>
                  </a:cubicBezTo>
                  <a:cubicBezTo>
                    <a:pt x="45718" y="17811"/>
                    <a:pt x="47900" y="17898"/>
                    <a:pt x="50034" y="18072"/>
                  </a:cubicBezTo>
                  <a:cubicBezTo>
                    <a:pt x="54919" y="18471"/>
                    <a:pt x="58869" y="19245"/>
                    <a:pt x="62464" y="20513"/>
                  </a:cubicBezTo>
                  <a:cubicBezTo>
                    <a:pt x="66629" y="21980"/>
                    <a:pt x="69761" y="23959"/>
                    <a:pt x="72035" y="26564"/>
                  </a:cubicBezTo>
                  <a:cubicBezTo>
                    <a:pt x="74808" y="29740"/>
                    <a:pt x="76328" y="34562"/>
                    <a:pt x="75907" y="38847"/>
                  </a:cubicBezTo>
                  <a:lnTo>
                    <a:pt x="75885" y="39069"/>
                  </a:lnTo>
                  <a:lnTo>
                    <a:pt x="86103" y="39069"/>
                  </a:lnTo>
                  <a:lnTo>
                    <a:pt x="86083" y="38849"/>
                  </a:lnTo>
                  <a:cubicBezTo>
                    <a:pt x="85816" y="35827"/>
                    <a:pt x="84685" y="32755"/>
                    <a:pt x="84035" y="31193"/>
                  </a:cubicBezTo>
                  <a:cubicBezTo>
                    <a:pt x="83194" y="29170"/>
                    <a:pt x="82289" y="27550"/>
                    <a:pt x="81192" y="26094"/>
                  </a:cubicBezTo>
                  <a:cubicBezTo>
                    <a:pt x="81095" y="25968"/>
                    <a:pt x="80986" y="25829"/>
                    <a:pt x="80868" y="25679"/>
                  </a:cubicBezTo>
                  <a:cubicBezTo>
                    <a:pt x="80089" y="24692"/>
                    <a:pt x="78913" y="23196"/>
                    <a:pt x="79180" y="21893"/>
                  </a:cubicBezTo>
                  <a:cubicBezTo>
                    <a:pt x="79280" y="21406"/>
                    <a:pt x="79542" y="21057"/>
                    <a:pt x="79953" y="20860"/>
                  </a:cubicBezTo>
                  <a:cubicBezTo>
                    <a:pt x="80215" y="20736"/>
                    <a:pt x="80506" y="20684"/>
                    <a:pt x="80793" y="20684"/>
                  </a:cubicBezTo>
                  <a:cubicBezTo>
                    <a:pt x="81216" y="20684"/>
                    <a:pt x="81630" y="20796"/>
                    <a:pt x="81925" y="20950"/>
                  </a:cubicBezTo>
                  <a:cubicBezTo>
                    <a:pt x="83388" y="21710"/>
                    <a:pt x="84600" y="23365"/>
                    <a:pt x="85716" y="24991"/>
                  </a:cubicBezTo>
                  <a:cubicBezTo>
                    <a:pt x="86867" y="26672"/>
                    <a:pt x="87910" y="28506"/>
                    <a:pt x="88919" y="30277"/>
                  </a:cubicBezTo>
                  <a:cubicBezTo>
                    <a:pt x="90139" y="32421"/>
                    <a:pt x="91401" y="34638"/>
                    <a:pt x="92868" y="36611"/>
                  </a:cubicBezTo>
                  <a:cubicBezTo>
                    <a:pt x="93440" y="37380"/>
                    <a:pt x="94059" y="38160"/>
                    <a:pt x="94759" y="38996"/>
                  </a:cubicBezTo>
                  <a:lnTo>
                    <a:pt x="94819" y="39068"/>
                  </a:lnTo>
                  <a:lnTo>
                    <a:pt x="105303" y="39068"/>
                  </a:lnTo>
                  <a:cubicBezTo>
                    <a:pt x="107121" y="39068"/>
                    <a:pt x="108627" y="37217"/>
                    <a:pt x="108661" y="34947"/>
                  </a:cubicBezTo>
                  <a:lnTo>
                    <a:pt x="108663" y="34847"/>
                  </a:lnTo>
                  <a:lnTo>
                    <a:pt x="108584" y="34784"/>
                  </a:lnTo>
                  <a:cubicBezTo>
                    <a:pt x="104971" y="31939"/>
                    <a:pt x="101460" y="28897"/>
                    <a:pt x="98502" y="26300"/>
                  </a:cubicBezTo>
                  <a:cubicBezTo>
                    <a:pt x="96655" y="24675"/>
                    <a:pt x="94790" y="22989"/>
                    <a:pt x="92987" y="21357"/>
                  </a:cubicBezTo>
                  <a:cubicBezTo>
                    <a:pt x="89168" y="17899"/>
                    <a:pt x="85217" y="14326"/>
                    <a:pt x="81181" y="11127"/>
                  </a:cubicBezTo>
                  <a:cubicBezTo>
                    <a:pt x="72085" y="3918"/>
                    <a:pt x="60650" y="176"/>
                    <a:pt x="47197" y="6"/>
                  </a:cubicBezTo>
                  <a:cubicBezTo>
                    <a:pt x="46860" y="2"/>
                    <a:pt x="46522" y="0"/>
                    <a:pt x="461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1" name="Google Shape;1101;p34"/>
            <p:cNvSpPr/>
            <p:nvPr/>
          </p:nvSpPr>
          <p:spPr>
            <a:xfrm>
              <a:off x="5065015" y="-2406714"/>
              <a:ext cx="4355665" cy="807744"/>
            </a:xfrm>
            <a:custGeom>
              <a:avLst/>
              <a:gdLst/>
              <a:ahLst/>
              <a:cxnLst/>
              <a:rect l="l" t="t" r="r" b="b"/>
              <a:pathLst>
                <a:path w="108844" h="28164" extrusionOk="0">
                  <a:moveTo>
                    <a:pt x="105484" y="409"/>
                  </a:moveTo>
                  <a:cubicBezTo>
                    <a:pt x="107116" y="409"/>
                    <a:pt x="108443" y="2114"/>
                    <a:pt x="108443" y="4208"/>
                  </a:cubicBezTo>
                  <a:lnTo>
                    <a:pt x="108443" y="9441"/>
                  </a:lnTo>
                  <a:cubicBezTo>
                    <a:pt x="107791" y="9431"/>
                    <a:pt x="107138" y="9426"/>
                    <a:pt x="106485" y="9426"/>
                  </a:cubicBezTo>
                  <a:cubicBezTo>
                    <a:pt x="96929" y="9426"/>
                    <a:pt x="87281" y="10461"/>
                    <a:pt x="77432" y="11618"/>
                  </a:cubicBezTo>
                  <a:lnTo>
                    <a:pt x="74438" y="11967"/>
                  </a:lnTo>
                  <a:cubicBezTo>
                    <a:pt x="68077" y="12707"/>
                    <a:pt x="61497" y="13471"/>
                    <a:pt x="55052" y="14524"/>
                  </a:cubicBezTo>
                  <a:cubicBezTo>
                    <a:pt x="50937" y="15196"/>
                    <a:pt x="47239" y="15919"/>
                    <a:pt x="43750" y="16739"/>
                  </a:cubicBezTo>
                  <a:cubicBezTo>
                    <a:pt x="39671" y="17698"/>
                    <a:pt x="36280" y="18535"/>
                    <a:pt x="32894" y="19868"/>
                  </a:cubicBezTo>
                  <a:cubicBezTo>
                    <a:pt x="30642" y="20754"/>
                    <a:pt x="28443" y="21986"/>
                    <a:pt x="26315" y="23179"/>
                  </a:cubicBezTo>
                  <a:cubicBezTo>
                    <a:pt x="22603" y="25262"/>
                    <a:pt x="18761" y="27414"/>
                    <a:pt x="14582" y="27728"/>
                  </a:cubicBezTo>
                  <a:cubicBezTo>
                    <a:pt x="14284" y="27750"/>
                    <a:pt x="13983" y="27761"/>
                    <a:pt x="13680" y="27761"/>
                  </a:cubicBezTo>
                  <a:cubicBezTo>
                    <a:pt x="8600" y="27761"/>
                    <a:pt x="3011" y="24606"/>
                    <a:pt x="1265" y="17265"/>
                  </a:cubicBezTo>
                  <a:cubicBezTo>
                    <a:pt x="424" y="13728"/>
                    <a:pt x="774" y="10998"/>
                    <a:pt x="2304" y="9148"/>
                  </a:cubicBezTo>
                  <a:cubicBezTo>
                    <a:pt x="3847" y="7282"/>
                    <a:pt x="6123" y="6467"/>
                    <a:pt x="8144" y="5916"/>
                  </a:cubicBezTo>
                  <a:cubicBezTo>
                    <a:pt x="14663" y="4135"/>
                    <a:pt x="21503" y="4060"/>
                    <a:pt x="27536" y="3991"/>
                  </a:cubicBezTo>
                  <a:lnTo>
                    <a:pt x="28284" y="3982"/>
                  </a:lnTo>
                  <a:cubicBezTo>
                    <a:pt x="35338" y="3908"/>
                    <a:pt x="42635" y="3830"/>
                    <a:pt x="49562" y="1411"/>
                  </a:cubicBezTo>
                  <a:cubicBezTo>
                    <a:pt x="50530" y="1072"/>
                    <a:pt x="51303" y="753"/>
                    <a:pt x="51989" y="409"/>
                  </a:cubicBezTo>
                  <a:lnTo>
                    <a:pt x="51989" y="410"/>
                  </a:lnTo>
                  <a:lnTo>
                    <a:pt x="77472" y="410"/>
                  </a:lnTo>
                  <a:cubicBezTo>
                    <a:pt x="75657" y="1022"/>
                    <a:pt x="73845" y="1526"/>
                    <a:pt x="72138" y="1986"/>
                  </a:cubicBezTo>
                  <a:cubicBezTo>
                    <a:pt x="71479" y="2162"/>
                    <a:pt x="70816" y="2334"/>
                    <a:pt x="70156" y="2505"/>
                  </a:cubicBezTo>
                  <a:cubicBezTo>
                    <a:pt x="68329" y="2977"/>
                    <a:pt x="66440" y="3467"/>
                    <a:pt x="64605" y="4082"/>
                  </a:cubicBezTo>
                  <a:cubicBezTo>
                    <a:pt x="61004" y="5291"/>
                    <a:pt x="57124" y="6040"/>
                    <a:pt x="52740" y="6369"/>
                  </a:cubicBezTo>
                  <a:cubicBezTo>
                    <a:pt x="49638" y="6602"/>
                    <a:pt x="46418" y="6602"/>
                    <a:pt x="43304" y="6603"/>
                  </a:cubicBezTo>
                  <a:cubicBezTo>
                    <a:pt x="34965" y="6606"/>
                    <a:pt x="26344" y="6609"/>
                    <a:pt x="18528" y="10955"/>
                  </a:cubicBezTo>
                  <a:cubicBezTo>
                    <a:pt x="14223" y="13350"/>
                    <a:pt x="12644" y="15910"/>
                    <a:pt x="13835" y="18561"/>
                  </a:cubicBezTo>
                  <a:cubicBezTo>
                    <a:pt x="14838" y="20791"/>
                    <a:pt x="17057" y="22107"/>
                    <a:pt x="18813" y="22421"/>
                  </a:cubicBezTo>
                  <a:cubicBezTo>
                    <a:pt x="19239" y="22498"/>
                    <a:pt x="19668" y="22533"/>
                    <a:pt x="20097" y="22533"/>
                  </a:cubicBezTo>
                  <a:cubicBezTo>
                    <a:pt x="22307" y="22533"/>
                    <a:pt x="24513" y="21604"/>
                    <a:pt x="26433" y="20647"/>
                  </a:cubicBezTo>
                  <a:cubicBezTo>
                    <a:pt x="27444" y="20142"/>
                    <a:pt x="28451" y="19561"/>
                    <a:pt x="29427" y="18998"/>
                  </a:cubicBezTo>
                  <a:cubicBezTo>
                    <a:pt x="30955" y="18116"/>
                    <a:pt x="32534" y="17203"/>
                    <a:pt x="34157" y="16576"/>
                  </a:cubicBezTo>
                  <a:cubicBezTo>
                    <a:pt x="37956" y="15106"/>
                    <a:pt x="41874" y="14247"/>
                    <a:pt x="44864" y="13661"/>
                  </a:cubicBezTo>
                  <a:cubicBezTo>
                    <a:pt x="49244" y="12804"/>
                    <a:pt x="53720" y="12190"/>
                    <a:pt x="58050" y="11597"/>
                  </a:cubicBezTo>
                  <a:cubicBezTo>
                    <a:pt x="61146" y="11172"/>
                    <a:pt x="64344" y="10734"/>
                    <a:pt x="67486" y="10209"/>
                  </a:cubicBezTo>
                  <a:cubicBezTo>
                    <a:pt x="71305" y="9572"/>
                    <a:pt x="74827" y="8898"/>
                    <a:pt x="78252" y="8150"/>
                  </a:cubicBezTo>
                  <a:cubicBezTo>
                    <a:pt x="80759" y="7602"/>
                    <a:pt x="84017" y="6743"/>
                    <a:pt x="86995" y="4937"/>
                  </a:cubicBezTo>
                  <a:cubicBezTo>
                    <a:pt x="88677" y="3915"/>
                    <a:pt x="90044" y="2435"/>
                    <a:pt x="91173" y="409"/>
                  </a:cubicBezTo>
                  <a:close/>
                  <a:moveTo>
                    <a:pt x="90934" y="0"/>
                  </a:moveTo>
                  <a:lnTo>
                    <a:pt x="90877" y="105"/>
                  </a:lnTo>
                  <a:cubicBezTo>
                    <a:pt x="89755" y="2148"/>
                    <a:pt x="88458" y="3572"/>
                    <a:pt x="86786" y="4587"/>
                  </a:cubicBezTo>
                  <a:cubicBezTo>
                    <a:pt x="83860" y="6361"/>
                    <a:pt x="80642" y="7209"/>
                    <a:pt x="78166" y="7749"/>
                  </a:cubicBezTo>
                  <a:cubicBezTo>
                    <a:pt x="74747" y="8496"/>
                    <a:pt x="71232" y="9168"/>
                    <a:pt x="67420" y="9804"/>
                  </a:cubicBezTo>
                  <a:cubicBezTo>
                    <a:pt x="64284" y="10326"/>
                    <a:pt x="61086" y="10767"/>
                    <a:pt x="57994" y="11189"/>
                  </a:cubicBezTo>
                  <a:cubicBezTo>
                    <a:pt x="53660" y="11784"/>
                    <a:pt x="49177" y="12398"/>
                    <a:pt x="44787" y="13257"/>
                  </a:cubicBezTo>
                  <a:cubicBezTo>
                    <a:pt x="41781" y="13846"/>
                    <a:pt x="37840" y="14712"/>
                    <a:pt x="34011" y="16192"/>
                  </a:cubicBezTo>
                  <a:cubicBezTo>
                    <a:pt x="32361" y="16832"/>
                    <a:pt x="30768" y="17751"/>
                    <a:pt x="29227" y="18641"/>
                  </a:cubicBezTo>
                  <a:cubicBezTo>
                    <a:pt x="28257" y="19199"/>
                    <a:pt x="27256" y="19778"/>
                    <a:pt x="26252" y="20278"/>
                  </a:cubicBezTo>
                  <a:cubicBezTo>
                    <a:pt x="24377" y="21213"/>
                    <a:pt x="22228" y="22123"/>
                    <a:pt x="20096" y="22123"/>
                  </a:cubicBezTo>
                  <a:cubicBezTo>
                    <a:pt x="19691" y="22123"/>
                    <a:pt x="19286" y="22090"/>
                    <a:pt x="18884" y="22019"/>
                  </a:cubicBezTo>
                  <a:cubicBezTo>
                    <a:pt x="17234" y="21723"/>
                    <a:pt x="15146" y="20485"/>
                    <a:pt x="14203" y="18389"/>
                  </a:cubicBezTo>
                  <a:cubicBezTo>
                    <a:pt x="13112" y="15962"/>
                    <a:pt x="14633" y="13577"/>
                    <a:pt x="18725" y="11302"/>
                  </a:cubicBezTo>
                  <a:cubicBezTo>
                    <a:pt x="26450" y="7006"/>
                    <a:pt x="35017" y="7004"/>
                    <a:pt x="43304" y="7002"/>
                  </a:cubicBezTo>
                  <a:cubicBezTo>
                    <a:pt x="46426" y="7002"/>
                    <a:pt x="49654" y="6999"/>
                    <a:pt x="52770" y="6766"/>
                  </a:cubicBezTo>
                  <a:cubicBezTo>
                    <a:pt x="57188" y="6433"/>
                    <a:pt x="61100" y="5680"/>
                    <a:pt x="64734" y="4460"/>
                  </a:cubicBezTo>
                  <a:cubicBezTo>
                    <a:pt x="66555" y="3847"/>
                    <a:pt x="68437" y="3359"/>
                    <a:pt x="70258" y="2889"/>
                  </a:cubicBezTo>
                  <a:cubicBezTo>
                    <a:pt x="70921" y="2718"/>
                    <a:pt x="71583" y="2546"/>
                    <a:pt x="72244" y="2369"/>
                  </a:cubicBezTo>
                  <a:cubicBezTo>
                    <a:pt x="74310" y="1815"/>
                    <a:pt x="76526" y="1191"/>
                    <a:pt x="78725" y="393"/>
                  </a:cubicBezTo>
                  <a:lnTo>
                    <a:pt x="79801" y="3"/>
                  </a:lnTo>
                  <a:lnTo>
                    <a:pt x="51891" y="3"/>
                  </a:lnTo>
                  <a:lnTo>
                    <a:pt x="51849" y="25"/>
                  </a:lnTo>
                  <a:cubicBezTo>
                    <a:pt x="51168" y="369"/>
                    <a:pt x="50398" y="688"/>
                    <a:pt x="49430" y="1026"/>
                  </a:cubicBezTo>
                  <a:cubicBezTo>
                    <a:pt x="42565" y="3424"/>
                    <a:pt x="35301" y="3502"/>
                    <a:pt x="28279" y="3577"/>
                  </a:cubicBezTo>
                  <a:lnTo>
                    <a:pt x="27530" y="3587"/>
                  </a:lnTo>
                  <a:cubicBezTo>
                    <a:pt x="21472" y="3654"/>
                    <a:pt x="14606" y="3731"/>
                    <a:pt x="8035" y="5524"/>
                  </a:cubicBezTo>
                  <a:cubicBezTo>
                    <a:pt x="5955" y="6091"/>
                    <a:pt x="3608" y="6937"/>
                    <a:pt x="1994" y="8889"/>
                  </a:cubicBezTo>
                  <a:cubicBezTo>
                    <a:pt x="378" y="10842"/>
                    <a:pt x="1" y="13691"/>
                    <a:pt x="872" y="17356"/>
                  </a:cubicBezTo>
                  <a:cubicBezTo>
                    <a:pt x="2415" y="23842"/>
                    <a:pt x="7591" y="28164"/>
                    <a:pt x="13647" y="28164"/>
                  </a:cubicBezTo>
                  <a:cubicBezTo>
                    <a:pt x="13966" y="28164"/>
                    <a:pt x="14287" y="28154"/>
                    <a:pt x="14609" y="28121"/>
                  </a:cubicBezTo>
                  <a:cubicBezTo>
                    <a:pt x="18878" y="27800"/>
                    <a:pt x="22758" y="25623"/>
                    <a:pt x="26511" y="23520"/>
                  </a:cubicBezTo>
                  <a:cubicBezTo>
                    <a:pt x="28626" y="22334"/>
                    <a:pt x="30812" y="21108"/>
                    <a:pt x="33038" y="20233"/>
                  </a:cubicBezTo>
                  <a:cubicBezTo>
                    <a:pt x="36400" y="18911"/>
                    <a:pt x="39775" y="18075"/>
                    <a:pt x="43838" y="17121"/>
                  </a:cubicBezTo>
                  <a:cubicBezTo>
                    <a:pt x="47319" y="16305"/>
                    <a:pt x="51008" y="15582"/>
                    <a:pt x="55113" y="14912"/>
                  </a:cubicBezTo>
                  <a:cubicBezTo>
                    <a:pt x="61550" y="13861"/>
                    <a:pt x="68126" y="13097"/>
                    <a:pt x="74484" y="12357"/>
                  </a:cubicBezTo>
                  <a:lnTo>
                    <a:pt x="77477" y="12010"/>
                  </a:lnTo>
                  <a:cubicBezTo>
                    <a:pt x="87323" y="10854"/>
                    <a:pt x="96973" y="9822"/>
                    <a:pt x="106514" y="9822"/>
                  </a:cubicBezTo>
                  <a:cubicBezTo>
                    <a:pt x="107222" y="9822"/>
                    <a:pt x="107930" y="9827"/>
                    <a:pt x="108637" y="9839"/>
                  </a:cubicBezTo>
                  <a:lnTo>
                    <a:pt x="108843" y="9842"/>
                  </a:lnTo>
                  <a:lnTo>
                    <a:pt x="108843" y="4203"/>
                  </a:lnTo>
                  <a:cubicBezTo>
                    <a:pt x="108843" y="1884"/>
                    <a:pt x="107336" y="0"/>
                    <a:pt x="105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6969557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2350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03209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5135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6334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05935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42981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75084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01567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20347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6763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67D01-6D67-42C8-81BB-AAC3837F9215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19/12/2025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512D-8790-4995-B0BD-903C9CA6154B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1283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7426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3995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5749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002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55761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7882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4768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3821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038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6839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3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theme" Target="../theme/theme7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774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9496E-895E-4355-A8A9-CAB86B181D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907AF-E8A5-4CDB-BCEF-164FEB7218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39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60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60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60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08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1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71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Shape 6">
            <a:extLst>
              <a:ext uri="{FF2B5EF4-FFF2-40B4-BE49-F238E27FC236}">
                <a16:creationId xmlns:a16="http://schemas.microsoft.com/office/drawing/2014/main" id="{5CB289C7-0EB3-DC16-7F8D-27050AED50F8}"/>
              </a:ext>
            </a:extLst>
          </p:cNvPr>
          <p:cNvGrpSpPr>
            <a:grpSpLocks/>
          </p:cNvGrpSpPr>
          <p:nvPr/>
        </p:nvGrpSpPr>
        <p:grpSpPr bwMode="auto">
          <a:xfrm>
            <a:off x="508000" y="0"/>
            <a:ext cx="11176000" cy="6883400"/>
            <a:chOff x="381000" y="-18750"/>
            <a:chExt cx="8382000" cy="5180999"/>
          </a:xfrm>
        </p:grpSpPr>
        <p:cxnSp>
          <p:nvCxnSpPr>
            <p:cNvPr id="1029" name="Shape 7">
              <a:extLst>
                <a:ext uri="{FF2B5EF4-FFF2-40B4-BE49-F238E27FC236}">
                  <a16:creationId xmlns:a16="http://schemas.microsoft.com/office/drawing/2014/main" id="{375D95D1-3503-5BEA-3B5F-357E334179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Shape 8">
              <a:extLst>
                <a:ext uri="{FF2B5EF4-FFF2-40B4-BE49-F238E27FC236}">
                  <a16:creationId xmlns:a16="http://schemas.microsoft.com/office/drawing/2014/main" id="{C4839A7A-D21E-E8C0-5071-8B27040BD2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24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1" name="Shape 9">
              <a:extLst>
                <a:ext uri="{FF2B5EF4-FFF2-40B4-BE49-F238E27FC236}">
                  <a16:creationId xmlns:a16="http://schemas.microsoft.com/office/drawing/2014/main" id="{441E0220-073A-B691-B4C9-E42F726287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86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2" name="Shape 10">
              <a:extLst>
                <a:ext uri="{FF2B5EF4-FFF2-40B4-BE49-F238E27FC236}">
                  <a16:creationId xmlns:a16="http://schemas.microsoft.com/office/drawing/2014/main" id="{C0757D74-F835-3C88-D488-1BF97DBF50F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48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3" name="Shape 11">
              <a:extLst>
                <a:ext uri="{FF2B5EF4-FFF2-40B4-BE49-F238E27FC236}">
                  <a16:creationId xmlns:a16="http://schemas.microsoft.com/office/drawing/2014/main" id="{6725AAFA-F820-FA50-2B42-7B51DC02632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10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" name="Shape 12">
              <a:extLst>
                <a:ext uri="{FF2B5EF4-FFF2-40B4-BE49-F238E27FC236}">
                  <a16:creationId xmlns:a16="http://schemas.microsoft.com/office/drawing/2014/main" id="{B320A42A-97EC-52CC-D387-DD9C2B5542F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72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5" name="Shape 13">
              <a:extLst>
                <a:ext uri="{FF2B5EF4-FFF2-40B4-BE49-F238E27FC236}">
                  <a16:creationId xmlns:a16="http://schemas.microsoft.com/office/drawing/2014/main" id="{C32F8F98-56BD-C0EF-0129-998892FD50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34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6" name="Shape 14">
              <a:extLst>
                <a:ext uri="{FF2B5EF4-FFF2-40B4-BE49-F238E27FC236}">
                  <a16:creationId xmlns:a16="http://schemas.microsoft.com/office/drawing/2014/main" id="{38582020-5F8D-DAE6-94CB-8082C7C664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96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7" name="Shape 15">
              <a:extLst>
                <a:ext uri="{FF2B5EF4-FFF2-40B4-BE49-F238E27FC236}">
                  <a16:creationId xmlns:a16="http://schemas.microsoft.com/office/drawing/2014/main" id="{76D8DA53-A31F-9857-DE57-C8B0D694210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858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8" name="Shape 16">
              <a:extLst>
                <a:ext uri="{FF2B5EF4-FFF2-40B4-BE49-F238E27FC236}">
                  <a16:creationId xmlns:a16="http://schemas.microsoft.com/office/drawing/2014/main" id="{83CC3836-7594-2403-1F05-FC46F0D95D1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9" name="Shape 17">
              <a:extLst>
                <a:ext uri="{FF2B5EF4-FFF2-40B4-BE49-F238E27FC236}">
                  <a16:creationId xmlns:a16="http://schemas.microsoft.com/office/drawing/2014/main" id="{D5A29C95-3EE7-49F6-2344-7986CE6320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82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0" name="Shape 18">
              <a:extLst>
                <a:ext uri="{FF2B5EF4-FFF2-40B4-BE49-F238E27FC236}">
                  <a16:creationId xmlns:a16="http://schemas.microsoft.com/office/drawing/2014/main" id="{C52DCFD0-FB43-0C84-B943-D1B3EA954A0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1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1" name="Shape 19">
              <a:extLst>
                <a:ext uri="{FF2B5EF4-FFF2-40B4-BE49-F238E27FC236}">
                  <a16:creationId xmlns:a16="http://schemas.microsoft.com/office/drawing/2014/main" id="{1FB0B6E2-0957-7EFA-C8B5-4013E97318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43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2" name="Shape 20">
              <a:extLst>
                <a:ext uri="{FF2B5EF4-FFF2-40B4-BE49-F238E27FC236}">
                  <a16:creationId xmlns:a16="http://schemas.microsoft.com/office/drawing/2014/main" id="{645810E6-511C-EA33-CE88-22C7EC68FC9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05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3" name="Shape 21">
              <a:extLst>
                <a:ext uri="{FF2B5EF4-FFF2-40B4-BE49-F238E27FC236}">
                  <a16:creationId xmlns:a16="http://schemas.microsoft.com/office/drawing/2014/main" id="{F31CBE22-DE67-E6AC-1786-EDA1249F130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67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4" name="Shape 22">
              <a:extLst>
                <a:ext uri="{FF2B5EF4-FFF2-40B4-BE49-F238E27FC236}">
                  <a16:creationId xmlns:a16="http://schemas.microsoft.com/office/drawing/2014/main" id="{9B48CFF4-960E-3206-79D5-16919C288A9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29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5" name="Shape 23">
              <a:extLst>
                <a:ext uri="{FF2B5EF4-FFF2-40B4-BE49-F238E27FC236}">
                  <a16:creationId xmlns:a16="http://schemas.microsoft.com/office/drawing/2014/main" id="{CDB3BDE7-3E2D-C5D8-F16F-75EF47306C5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91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6" name="Shape 24">
              <a:extLst>
                <a:ext uri="{FF2B5EF4-FFF2-40B4-BE49-F238E27FC236}">
                  <a16:creationId xmlns:a16="http://schemas.microsoft.com/office/drawing/2014/main" id="{E4555826-0A39-C276-2D55-B8497BEE897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53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7" name="Shape 25">
              <a:extLst>
                <a:ext uri="{FF2B5EF4-FFF2-40B4-BE49-F238E27FC236}">
                  <a16:creationId xmlns:a16="http://schemas.microsoft.com/office/drawing/2014/main" id="{4C4EBCDB-3E9D-7D77-47BC-B12026AE9E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15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8" name="Shape 26">
              <a:extLst>
                <a:ext uri="{FF2B5EF4-FFF2-40B4-BE49-F238E27FC236}">
                  <a16:creationId xmlns:a16="http://schemas.microsoft.com/office/drawing/2014/main" id="{E3B7EE28-8EBF-AAEC-875D-C4729BD514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477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9" name="Shape 27">
              <a:extLst>
                <a:ext uri="{FF2B5EF4-FFF2-40B4-BE49-F238E27FC236}">
                  <a16:creationId xmlns:a16="http://schemas.microsoft.com/office/drawing/2014/main" id="{DB5C0C42-5AC5-755E-43DF-98EAB4BDE9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239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0" name="Shape 28">
              <a:extLst>
                <a:ext uri="{FF2B5EF4-FFF2-40B4-BE49-F238E27FC236}">
                  <a16:creationId xmlns:a16="http://schemas.microsoft.com/office/drawing/2014/main" id="{90B1A8D4-989C-74C8-53C6-6AB2597F1F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001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1" name="Shape 29">
              <a:extLst>
                <a:ext uri="{FF2B5EF4-FFF2-40B4-BE49-F238E27FC236}">
                  <a16:creationId xmlns:a16="http://schemas.microsoft.com/office/drawing/2014/main" id="{D59AB8BB-6AC6-D406-EBA7-E45F48C7E1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763000" y="-18750"/>
              <a:ext cx="0" cy="5180999"/>
            </a:xfrm>
            <a:prstGeom prst="straightConnector1">
              <a:avLst/>
            </a:prstGeom>
            <a:noFill/>
            <a:ln w="9525">
              <a:solidFill>
                <a:srgbClr val="F3F3F3"/>
              </a:solidFill>
              <a:prstDash val="dash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27" name="Shape 30">
            <a:extLst>
              <a:ext uri="{FF2B5EF4-FFF2-40B4-BE49-F238E27FC236}">
                <a16:creationId xmlns:a16="http://schemas.microsoft.com/office/drawing/2014/main" id="{8E1B8A36-597D-251C-817D-B773CCB647BD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397001" y="846140"/>
            <a:ext cx="9328151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Shape 31">
            <a:extLst>
              <a:ext uri="{FF2B5EF4-FFF2-40B4-BE49-F238E27FC236}">
                <a16:creationId xmlns:a16="http://schemas.microsoft.com/office/drawing/2014/main" id="{125218D5-37C6-A153-098E-CD04FF2BE1D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435101" y="2054227"/>
            <a:ext cx="9328151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6154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</p:sldLayoutIdLst>
  <p:transition spd="slow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3429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6858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0287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3716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57175" indent="-257175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marL="557213" lvl="1" indent="-214313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marL="857250" lvl="2" indent="-17145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3pPr>
      <a:lvl4pPr marL="1200150" lvl="3" indent="-17145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4pPr>
      <a:lvl5pPr marL="1543050" lvl="4" indent="-17145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hiana"/>
              <a:buNone/>
              <a:defRPr sz="3600">
                <a:latin typeface="Bahiana"/>
                <a:ea typeface="Bahiana"/>
                <a:cs typeface="Bahiana"/>
                <a:sym typeface="Bahian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idact Gothic"/>
              <a:buChar char="●"/>
              <a:defRPr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○"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■"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●"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○"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■"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●"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○"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Didact Gothic"/>
              <a:buChar char="■"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1412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  <p:sldLayoutId id="2147483979" r:id="rId12"/>
    <p:sldLayoutId id="2147483980" r:id="rId13"/>
    <p:sldLayoutId id="2147483981" r:id="rId14"/>
    <p:sldLayoutId id="2147483982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hiana"/>
              <a:buNone/>
              <a:defRPr sz="3600">
                <a:latin typeface="Bahiana"/>
                <a:ea typeface="Bahiana"/>
                <a:cs typeface="Bahiana"/>
                <a:sym typeface="Bahian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Bebas Neue"/>
              <a:buNone/>
              <a:defRPr sz="28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idact Gothic"/>
              <a:buChar char="●"/>
              <a:defRPr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○"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■"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●"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○"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■"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●"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Didact Gothic"/>
              <a:buChar char="○"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Didact Gothic"/>
              <a:buChar char="■"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697968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  <p:sldLayoutId id="2147484014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6ADB9-3911-4FA9-9F01-FA2188BADC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D6C4A-79A8-4A92-8981-7C1BB38834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66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3514A-4128-4BA6-9904-602923891FA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96AB4-F776-4346-9DBA-6BB7CBA57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40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microsoft.com/office/2007/relationships/hdphoto" Target="../media/hdphoto3.wdp"/><Relationship Id="rId3" Type="http://schemas.openxmlformats.org/officeDocument/2006/relationships/slide" Target="slide13.xml"/><Relationship Id="rId7" Type="http://schemas.openxmlformats.org/officeDocument/2006/relationships/image" Target="../media/image13.jpg"/><Relationship Id="rId12" Type="http://schemas.openxmlformats.org/officeDocument/2006/relationships/image" Target="../media/image1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7.xml"/><Relationship Id="rId6" Type="http://schemas.openxmlformats.org/officeDocument/2006/relationships/slide" Target="slide15.xml"/><Relationship Id="rId11" Type="http://schemas.openxmlformats.org/officeDocument/2006/relationships/slide" Target="slide16.xml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20.png"/><Relationship Id="rId3" Type="http://schemas.microsoft.com/office/2007/relationships/media" Target="../media/media6.mp3"/><Relationship Id="rId7" Type="http://schemas.openxmlformats.org/officeDocument/2006/relationships/image" Target="../media/image16.jpg"/><Relationship Id="rId12" Type="http://schemas.openxmlformats.org/officeDocument/2006/relationships/image" Target="../media/image19.png"/><Relationship Id="rId2" Type="http://schemas.openxmlformats.org/officeDocument/2006/relationships/audio" Target="../media/media5.mp3"/><Relationship Id="rId16" Type="http://schemas.openxmlformats.org/officeDocument/2006/relationships/image" Target="../media/image22.png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123.xml"/><Relationship Id="rId15" Type="http://schemas.openxmlformats.org/officeDocument/2006/relationships/image" Target="../media/image21.png"/><Relationship Id="rId10" Type="http://schemas.microsoft.com/office/2007/relationships/hdphoto" Target="../media/hdphoto4.wdp"/><Relationship Id="rId4" Type="http://schemas.openxmlformats.org/officeDocument/2006/relationships/audio" Target="../media/media6.mp3"/><Relationship Id="rId9" Type="http://schemas.openxmlformats.org/officeDocument/2006/relationships/image" Target="../media/image17.png"/><Relationship Id="rId1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4.png"/><Relationship Id="rId3" Type="http://schemas.microsoft.com/office/2007/relationships/media" Target="../media/media6.mp3"/><Relationship Id="rId7" Type="http://schemas.openxmlformats.org/officeDocument/2006/relationships/image" Target="../media/image23.jpg"/><Relationship Id="rId12" Type="http://schemas.openxmlformats.org/officeDocument/2006/relationships/slide" Target="slide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microsoft.com/office/2007/relationships/hdphoto" Target="../media/hdphoto5.wdp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21.png"/><Relationship Id="rId10" Type="http://schemas.openxmlformats.org/officeDocument/2006/relationships/image" Target="../media/image20.png"/><Relationship Id="rId4" Type="http://schemas.openxmlformats.org/officeDocument/2006/relationships/audio" Target="../media/media6.mp3"/><Relationship Id="rId9" Type="http://schemas.openxmlformats.org/officeDocument/2006/relationships/image" Target="../media/image19.png"/><Relationship Id="rId1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6.jpg"/><Relationship Id="rId3" Type="http://schemas.microsoft.com/office/2007/relationships/media" Target="../media/media6.mp3"/><Relationship Id="rId7" Type="http://schemas.openxmlformats.org/officeDocument/2006/relationships/image" Target="../media/image25.jpg"/><Relationship Id="rId12" Type="http://schemas.openxmlformats.org/officeDocument/2006/relationships/slide" Target="slide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microsoft.com/office/2007/relationships/hdphoto" Target="../media/hdphoto5.wdp"/><Relationship Id="rId5" Type="http://schemas.openxmlformats.org/officeDocument/2006/relationships/slideLayout" Target="../slideLayouts/slideLayout64.xml"/><Relationship Id="rId10" Type="http://schemas.openxmlformats.org/officeDocument/2006/relationships/image" Target="../media/image20.png"/><Relationship Id="rId4" Type="http://schemas.openxmlformats.org/officeDocument/2006/relationships/audio" Target="../media/media6.mp3"/><Relationship Id="rId9" Type="http://schemas.openxmlformats.org/officeDocument/2006/relationships/image" Target="../media/image19.png"/><Relationship Id="rId1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8.png"/><Relationship Id="rId3" Type="http://schemas.microsoft.com/office/2007/relationships/media" Target="../media/media6.mp3"/><Relationship Id="rId7" Type="http://schemas.openxmlformats.org/officeDocument/2006/relationships/image" Target="../media/image27.jpg"/><Relationship Id="rId12" Type="http://schemas.openxmlformats.org/officeDocument/2006/relationships/slide" Target="slide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1.wav"/><Relationship Id="rId11" Type="http://schemas.microsoft.com/office/2007/relationships/hdphoto" Target="../media/hdphoto5.wdp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21.png"/><Relationship Id="rId10" Type="http://schemas.openxmlformats.org/officeDocument/2006/relationships/image" Target="../media/image20.png"/><Relationship Id="rId4" Type="http://schemas.openxmlformats.org/officeDocument/2006/relationships/audio" Target="../media/media6.mp3"/><Relationship Id="rId9" Type="http://schemas.openxmlformats.org/officeDocument/2006/relationships/image" Target="../media/image19.png"/><Relationship Id="rId1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J023">
            <a:extLst>
              <a:ext uri="{FF2B5EF4-FFF2-40B4-BE49-F238E27FC236}">
                <a16:creationId xmlns:a16="http://schemas.microsoft.com/office/drawing/2014/main" id="{CABF5F2D-7C17-2F98-9004-7954964EB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5556" r="5833" b="3333"/>
          <a:stretch>
            <a:fillRect/>
          </a:stretch>
        </p:blipFill>
        <p:spPr bwMode="auto">
          <a:xfrm>
            <a:off x="1676400" y="-381000"/>
            <a:ext cx="9159240" cy="686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WordArt 31">
            <a:extLst>
              <a:ext uri="{FF2B5EF4-FFF2-40B4-BE49-F238E27FC236}">
                <a16:creationId xmlns:a16="http://schemas.microsoft.com/office/drawing/2014/main" id="{90BA2A9A-663A-3B5B-9E4D-85050711A5F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733800" y="858423"/>
            <a:ext cx="51816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>
              <a:defRPr/>
            </a:pPr>
            <a:r>
              <a:rPr lang="en-US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atin typeface="Times New Roman"/>
                <a:cs typeface="Times New Roman"/>
              </a:rPr>
              <a:t>Khởi</a:t>
            </a:r>
            <a:r>
              <a:rPr lang="en-US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atin typeface="Times New Roman"/>
                <a:cs typeface="Times New Roman"/>
              </a:rPr>
              <a:t> </a:t>
            </a:r>
            <a:r>
              <a:rPr lang="en-US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atin typeface="Times New Roman"/>
                <a:cs typeface="Times New Roman"/>
              </a:rPr>
              <a:t>động</a:t>
            </a:r>
            <a:r>
              <a:rPr lang="vi-VN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atin typeface="Times New Roman"/>
                <a:cs typeface="Times New Roman"/>
              </a:rPr>
              <a:t>.</a:t>
            </a:r>
            <a:r>
              <a:rPr lang="vi-VN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6E02B8-59DE-81A8-2BB4-736A3DFF8D4A}"/>
              </a:ext>
            </a:extLst>
          </p:cNvPr>
          <p:cNvSpPr txBox="1"/>
          <p:nvPr/>
        </p:nvSpPr>
        <p:spPr>
          <a:xfrm>
            <a:off x="2727959" y="1472939"/>
            <a:ext cx="45110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nl-NL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VIDEO KHỞI ĐỘNG.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92F280-40C6-55BC-5979-BC42FF84B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599" y="3200416"/>
            <a:ext cx="3699202" cy="2676620"/>
          </a:xfrm>
          <a:prstGeom prst="rect">
            <a:avLst/>
          </a:prstGeom>
        </p:spPr>
      </p:pic>
      <p:pic>
        <p:nvPicPr>
          <p:cNvPr id="5" name="VIDEO KHỞI ĐỘNG..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9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2134586" y="1293492"/>
            <a:ext cx="7922828" cy="4020155"/>
            <a:chOff x="0" y="0"/>
            <a:chExt cx="7890468" cy="4366449"/>
          </a:xfrm>
        </p:grpSpPr>
        <p:sp>
          <p:nvSpPr>
            <p:cNvPr id="6" name="Freeform 6"/>
            <p:cNvSpPr/>
            <p:nvPr/>
          </p:nvSpPr>
          <p:spPr>
            <a:xfrm>
              <a:off x="10160" y="16510"/>
              <a:ext cx="7867609" cy="4338509"/>
            </a:xfrm>
            <a:custGeom>
              <a:avLst/>
              <a:gdLst/>
              <a:ahLst/>
              <a:cxnLst/>
              <a:rect l="l" t="t" r="r" b="b"/>
              <a:pathLst>
                <a:path w="7867609" h="4338509">
                  <a:moveTo>
                    <a:pt x="7867609" y="4338509"/>
                  </a:moveTo>
                  <a:lnTo>
                    <a:pt x="0" y="4330889"/>
                  </a:lnTo>
                  <a:lnTo>
                    <a:pt x="0" y="1517935"/>
                  </a:lnTo>
                  <a:lnTo>
                    <a:pt x="17780" y="19050"/>
                  </a:lnTo>
                  <a:lnTo>
                    <a:pt x="3921411" y="0"/>
                  </a:lnTo>
                  <a:lnTo>
                    <a:pt x="7848559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-3810" y="0"/>
              <a:ext cx="7896818" cy="4365179"/>
            </a:xfrm>
            <a:custGeom>
              <a:avLst/>
              <a:gdLst/>
              <a:ahLst/>
              <a:cxnLst/>
              <a:rect l="l" t="t" r="r" b="b"/>
              <a:pathLst>
                <a:path w="7896818" h="4365179">
                  <a:moveTo>
                    <a:pt x="7862529" y="21590"/>
                  </a:moveTo>
                  <a:cubicBezTo>
                    <a:pt x="7863798" y="34290"/>
                    <a:pt x="7863798" y="44450"/>
                    <a:pt x="7865068" y="54610"/>
                  </a:cubicBezTo>
                  <a:cubicBezTo>
                    <a:pt x="7867608" y="129933"/>
                    <a:pt x="7868879" y="224924"/>
                    <a:pt x="7871418" y="316523"/>
                  </a:cubicBezTo>
                  <a:cubicBezTo>
                    <a:pt x="7871418" y="448832"/>
                    <a:pt x="7884118" y="3057696"/>
                    <a:pt x="7890468" y="3190005"/>
                  </a:cubicBezTo>
                  <a:cubicBezTo>
                    <a:pt x="7896818" y="3390164"/>
                    <a:pt x="7893008" y="3593717"/>
                    <a:pt x="7893008" y="3793877"/>
                  </a:cubicBezTo>
                  <a:cubicBezTo>
                    <a:pt x="7893008" y="3970289"/>
                    <a:pt x="7894279" y="4133131"/>
                    <a:pt x="7895548" y="4304219"/>
                  </a:cubicBezTo>
                  <a:cubicBezTo>
                    <a:pt x="7895548" y="4325808"/>
                    <a:pt x="7895548" y="4339779"/>
                    <a:pt x="7895548" y="4363908"/>
                  </a:cubicBezTo>
                  <a:cubicBezTo>
                    <a:pt x="7872689" y="4363908"/>
                    <a:pt x="7852368" y="4365179"/>
                    <a:pt x="7811996" y="4363908"/>
                  </a:cubicBezTo>
                  <a:cubicBezTo>
                    <a:pt x="7410754" y="4358829"/>
                    <a:pt x="7003339" y="4365179"/>
                    <a:pt x="6602097" y="4360099"/>
                  </a:cubicBezTo>
                  <a:cubicBezTo>
                    <a:pt x="6361352" y="4356288"/>
                    <a:pt x="6126779" y="4358829"/>
                    <a:pt x="5886034" y="4356288"/>
                  </a:cubicBezTo>
                  <a:cubicBezTo>
                    <a:pt x="5774921" y="4355019"/>
                    <a:pt x="5663808" y="4353749"/>
                    <a:pt x="5552695" y="4352479"/>
                  </a:cubicBezTo>
                  <a:cubicBezTo>
                    <a:pt x="5484792" y="4352479"/>
                    <a:pt x="5423063" y="4353749"/>
                    <a:pt x="5355160" y="4353749"/>
                  </a:cubicBezTo>
                  <a:cubicBezTo>
                    <a:pt x="5182318" y="4352479"/>
                    <a:pt x="4707000" y="4353749"/>
                    <a:pt x="4534157" y="4352479"/>
                  </a:cubicBezTo>
                  <a:cubicBezTo>
                    <a:pt x="4410698" y="4351208"/>
                    <a:pt x="1941517" y="4360099"/>
                    <a:pt x="1818058" y="4358829"/>
                  </a:cubicBezTo>
                  <a:cubicBezTo>
                    <a:pt x="1787193" y="4358829"/>
                    <a:pt x="1750155" y="4360099"/>
                    <a:pt x="1719290" y="4360099"/>
                  </a:cubicBezTo>
                  <a:cubicBezTo>
                    <a:pt x="1645215" y="4360099"/>
                    <a:pt x="1577312" y="4361369"/>
                    <a:pt x="1503237" y="4361369"/>
                  </a:cubicBezTo>
                  <a:cubicBezTo>
                    <a:pt x="1318048" y="4361369"/>
                    <a:pt x="1139033" y="4360099"/>
                    <a:pt x="953844" y="4358829"/>
                  </a:cubicBezTo>
                  <a:cubicBezTo>
                    <a:pt x="842731" y="4357558"/>
                    <a:pt x="731618" y="4356288"/>
                    <a:pt x="626677" y="4355019"/>
                  </a:cubicBezTo>
                  <a:cubicBezTo>
                    <a:pt x="429143" y="4353749"/>
                    <a:pt x="231608" y="4352479"/>
                    <a:pt x="48260" y="4352479"/>
                  </a:cubicBezTo>
                  <a:cubicBezTo>
                    <a:pt x="38100" y="4352479"/>
                    <a:pt x="29210" y="4352479"/>
                    <a:pt x="19050" y="4351208"/>
                  </a:cubicBezTo>
                  <a:cubicBezTo>
                    <a:pt x="10160" y="4349938"/>
                    <a:pt x="5080" y="4343588"/>
                    <a:pt x="7620" y="4334699"/>
                  </a:cubicBezTo>
                  <a:cubicBezTo>
                    <a:pt x="16510" y="4302758"/>
                    <a:pt x="12700" y="4217944"/>
                    <a:pt x="11430" y="4129738"/>
                  </a:cubicBezTo>
                  <a:cubicBezTo>
                    <a:pt x="10160" y="3949933"/>
                    <a:pt x="6350" y="3773521"/>
                    <a:pt x="7620" y="3593717"/>
                  </a:cubicBezTo>
                  <a:cubicBezTo>
                    <a:pt x="5080" y="3369809"/>
                    <a:pt x="0" y="598104"/>
                    <a:pt x="7620" y="370804"/>
                  </a:cubicBezTo>
                  <a:cubicBezTo>
                    <a:pt x="8890" y="326701"/>
                    <a:pt x="7620" y="279205"/>
                    <a:pt x="8890" y="235102"/>
                  </a:cubicBezTo>
                  <a:cubicBezTo>
                    <a:pt x="10160" y="163859"/>
                    <a:pt x="12700" y="858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285" y="30480"/>
                    <a:pt x="176052" y="29210"/>
                  </a:cubicBezTo>
                  <a:cubicBezTo>
                    <a:pt x="342722" y="25400"/>
                    <a:pt x="509391" y="22860"/>
                    <a:pt x="682234" y="20320"/>
                  </a:cubicBezTo>
                  <a:cubicBezTo>
                    <a:pt x="799520" y="17780"/>
                    <a:pt x="916806" y="16510"/>
                    <a:pt x="1027919" y="13970"/>
                  </a:cubicBezTo>
                  <a:cubicBezTo>
                    <a:pt x="1139033" y="11430"/>
                    <a:pt x="1256319" y="8890"/>
                    <a:pt x="1367432" y="8890"/>
                  </a:cubicBezTo>
                  <a:cubicBezTo>
                    <a:pt x="1490891" y="7620"/>
                    <a:pt x="1614350" y="10160"/>
                    <a:pt x="1737809" y="8890"/>
                  </a:cubicBezTo>
                  <a:cubicBezTo>
                    <a:pt x="1892133" y="8890"/>
                    <a:pt x="4688481" y="6350"/>
                    <a:pt x="4842805" y="5080"/>
                  </a:cubicBezTo>
                  <a:cubicBezTo>
                    <a:pt x="4990956" y="3810"/>
                    <a:pt x="5139107" y="2540"/>
                    <a:pt x="5293431" y="2540"/>
                  </a:cubicBezTo>
                  <a:cubicBezTo>
                    <a:pt x="5546522" y="1270"/>
                    <a:pt x="5793440" y="0"/>
                    <a:pt x="6046531" y="0"/>
                  </a:cubicBezTo>
                  <a:cubicBezTo>
                    <a:pt x="6151471" y="0"/>
                    <a:pt x="6262585" y="2540"/>
                    <a:pt x="6367525" y="2540"/>
                  </a:cubicBezTo>
                  <a:cubicBezTo>
                    <a:pt x="6657653" y="3810"/>
                    <a:pt x="6953956" y="5080"/>
                    <a:pt x="7244084" y="7620"/>
                  </a:cubicBezTo>
                  <a:cubicBezTo>
                    <a:pt x="7398408" y="8890"/>
                    <a:pt x="7552732" y="12700"/>
                    <a:pt x="7707055" y="16510"/>
                  </a:cubicBezTo>
                  <a:cubicBezTo>
                    <a:pt x="7744093" y="16510"/>
                    <a:pt x="7781131" y="16510"/>
                    <a:pt x="7811996" y="16510"/>
                  </a:cubicBezTo>
                  <a:cubicBezTo>
                    <a:pt x="7843479" y="17780"/>
                    <a:pt x="7852368" y="20320"/>
                    <a:pt x="7862529" y="21590"/>
                  </a:cubicBezTo>
                  <a:close/>
                  <a:moveTo>
                    <a:pt x="7872689" y="4347399"/>
                  </a:moveTo>
                  <a:cubicBezTo>
                    <a:pt x="7873958" y="4330888"/>
                    <a:pt x="7875229" y="4318188"/>
                    <a:pt x="7875229" y="4305488"/>
                  </a:cubicBezTo>
                  <a:cubicBezTo>
                    <a:pt x="7873958" y="4116168"/>
                    <a:pt x="7872689" y="3936363"/>
                    <a:pt x="7872689" y="3742989"/>
                  </a:cubicBezTo>
                  <a:cubicBezTo>
                    <a:pt x="7872689" y="3654782"/>
                    <a:pt x="7875229" y="3566576"/>
                    <a:pt x="7873958" y="3478371"/>
                  </a:cubicBezTo>
                  <a:cubicBezTo>
                    <a:pt x="7873958" y="3396950"/>
                    <a:pt x="7872689" y="3312136"/>
                    <a:pt x="7871418" y="3230715"/>
                  </a:cubicBezTo>
                  <a:cubicBezTo>
                    <a:pt x="7866339" y="3105191"/>
                    <a:pt x="7854908" y="506505"/>
                    <a:pt x="7854908" y="380981"/>
                  </a:cubicBezTo>
                  <a:cubicBezTo>
                    <a:pt x="7852368" y="275813"/>
                    <a:pt x="7849829" y="167251"/>
                    <a:pt x="7847289" y="63500"/>
                  </a:cubicBezTo>
                  <a:cubicBezTo>
                    <a:pt x="7846018" y="44450"/>
                    <a:pt x="7844748" y="43180"/>
                    <a:pt x="7793477" y="41910"/>
                  </a:cubicBezTo>
                  <a:cubicBezTo>
                    <a:pt x="7774958" y="41910"/>
                    <a:pt x="7762612" y="41910"/>
                    <a:pt x="7744093" y="40640"/>
                  </a:cubicBezTo>
                  <a:cubicBezTo>
                    <a:pt x="7589769" y="36830"/>
                    <a:pt x="7429273" y="31750"/>
                    <a:pt x="7274949" y="30480"/>
                  </a:cubicBezTo>
                  <a:cubicBezTo>
                    <a:pt x="6898399" y="26670"/>
                    <a:pt x="6515676" y="25400"/>
                    <a:pt x="6139125" y="22860"/>
                  </a:cubicBezTo>
                  <a:cubicBezTo>
                    <a:pt x="6083569" y="22860"/>
                    <a:pt x="6021840" y="22860"/>
                    <a:pt x="5966283" y="22860"/>
                  </a:cubicBezTo>
                  <a:cubicBezTo>
                    <a:pt x="5873689" y="22860"/>
                    <a:pt x="5781094" y="22860"/>
                    <a:pt x="5694673" y="22860"/>
                  </a:cubicBezTo>
                  <a:cubicBezTo>
                    <a:pt x="5497138" y="22860"/>
                    <a:pt x="5299604" y="22860"/>
                    <a:pt x="5108242" y="24130"/>
                  </a:cubicBezTo>
                  <a:cubicBezTo>
                    <a:pt x="4941572" y="25400"/>
                    <a:pt x="2132878" y="29210"/>
                    <a:pt x="1966209" y="29210"/>
                  </a:cubicBezTo>
                  <a:cubicBezTo>
                    <a:pt x="1694599" y="29210"/>
                    <a:pt x="1422989" y="26670"/>
                    <a:pt x="1151379" y="33020"/>
                  </a:cubicBezTo>
                  <a:cubicBezTo>
                    <a:pt x="1009401" y="36830"/>
                    <a:pt x="873596" y="36830"/>
                    <a:pt x="737791" y="38100"/>
                  </a:cubicBezTo>
                  <a:cubicBezTo>
                    <a:pt x="503218" y="41910"/>
                    <a:pt x="268646" y="45720"/>
                    <a:pt x="49530" y="50800"/>
                  </a:cubicBezTo>
                  <a:cubicBezTo>
                    <a:pt x="36830" y="50800"/>
                    <a:pt x="34290" y="53340"/>
                    <a:pt x="33020" y="75653"/>
                  </a:cubicBezTo>
                  <a:cubicBezTo>
                    <a:pt x="31750" y="136718"/>
                    <a:pt x="31750" y="197784"/>
                    <a:pt x="30480" y="258850"/>
                  </a:cubicBezTo>
                  <a:cubicBezTo>
                    <a:pt x="29210" y="360626"/>
                    <a:pt x="26670" y="459010"/>
                    <a:pt x="25400" y="560786"/>
                  </a:cubicBezTo>
                  <a:cubicBezTo>
                    <a:pt x="20320" y="669347"/>
                    <a:pt x="26670" y="3322313"/>
                    <a:pt x="29210" y="3430875"/>
                  </a:cubicBezTo>
                  <a:cubicBezTo>
                    <a:pt x="29210" y="3546221"/>
                    <a:pt x="29210" y="3664960"/>
                    <a:pt x="30480" y="3780306"/>
                  </a:cubicBezTo>
                  <a:cubicBezTo>
                    <a:pt x="30480" y="3865120"/>
                    <a:pt x="33020" y="3949933"/>
                    <a:pt x="33020" y="4034747"/>
                  </a:cubicBezTo>
                  <a:cubicBezTo>
                    <a:pt x="33020" y="4126345"/>
                    <a:pt x="33020" y="4217944"/>
                    <a:pt x="31750" y="4305488"/>
                  </a:cubicBezTo>
                  <a:cubicBezTo>
                    <a:pt x="31750" y="4309299"/>
                    <a:pt x="31750" y="4311838"/>
                    <a:pt x="31750" y="4315649"/>
                  </a:cubicBezTo>
                  <a:cubicBezTo>
                    <a:pt x="31750" y="4325808"/>
                    <a:pt x="35560" y="4329619"/>
                    <a:pt x="44450" y="4329619"/>
                  </a:cubicBezTo>
                  <a:cubicBezTo>
                    <a:pt x="89631" y="4329619"/>
                    <a:pt x="176052" y="4330888"/>
                    <a:pt x="256300" y="4330888"/>
                  </a:cubicBezTo>
                  <a:cubicBezTo>
                    <a:pt x="373586" y="4330888"/>
                    <a:pt x="497045" y="4328349"/>
                    <a:pt x="614332" y="4330888"/>
                  </a:cubicBezTo>
                  <a:cubicBezTo>
                    <a:pt x="805693" y="4334699"/>
                    <a:pt x="997055" y="4337238"/>
                    <a:pt x="1188416" y="4335969"/>
                  </a:cubicBezTo>
                  <a:cubicBezTo>
                    <a:pt x="1311875" y="4334699"/>
                    <a:pt x="1429162" y="4337238"/>
                    <a:pt x="1552621" y="4337238"/>
                  </a:cubicBezTo>
                  <a:cubicBezTo>
                    <a:pt x="1731636" y="4337238"/>
                    <a:pt x="1910652" y="4335969"/>
                    <a:pt x="2089668" y="4337238"/>
                  </a:cubicBezTo>
                  <a:cubicBezTo>
                    <a:pt x="2355105" y="4338508"/>
                    <a:pt x="5268739" y="4328349"/>
                    <a:pt x="5540349" y="4330888"/>
                  </a:cubicBezTo>
                  <a:cubicBezTo>
                    <a:pt x="5657635" y="4332158"/>
                    <a:pt x="5774921" y="4333429"/>
                    <a:pt x="5886034" y="4333429"/>
                  </a:cubicBezTo>
                  <a:cubicBezTo>
                    <a:pt x="6089742" y="4335969"/>
                    <a:pt x="6287276" y="4332158"/>
                    <a:pt x="6490984" y="4335969"/>
                  </a:cubicBezTo>
                  <a:cubicBezTo>
                    <a:pt x="6657653" y="4338508"/>
                    <a:pt x="6824323" y="4338508"/>
                    <a:pt x="6990993" y="4341049"/>
                  </a:cubicBezTo>
                  <a:cubicBezTo>
                    <a:pt x="7237911" y="4344858"/>
                    <a:pt x="7484829" y="4347399"/>
                    <a:pt x="7731748" y="4348669"/>
                  </a:cubicBezTo>
                  <a:cubicBezTo>
                    <a:pt x="7824342" y="4348669"/>
                    <a:pt x="7852368" y="4347399"/>
                    <a:pt x="7872689" y="4347399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6" name="Picture 21">
            <a:extLst>
              <a:ext uri="{FF2B5EF4-FFF2-40B4-BE49-F238E27FC236}">
                <a16:creationId xmlns:a16="http://schemas.microsoft.com/office/drawing/2014/main" id="{DBFC4D89-C43F-BBDD-0796-71946F8C54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6286500" y="5243511"/>
            <a:ext cx="682738" cy="14027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B5CD0BB-A3E1-D00B-9D37-7E93E408A85B}"/>
              </a:ext>
            </a:extLst>
          </p:cNvPr>
          <p:cNvSpPr txBox="1"/>
          <p:nvPr/>
        </p:nvSpPr>
        <p:spPr>
          <a:xfrm>
            <a:off x="2662270" y="1297499"/>
            <a:ext cx="6481730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3600" b="1" dirty="0">
                <a:solidFill>
                  <a:srgbClr val="F7964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CHƯƠNG V. THU THẬP VÀ BIỂU DIỄN DỮ LIỆU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6C25FC-E094-3D18-70E7-0645B3110966}"/>
              </a:ext>
            </a:extLst>
          </p:cNvPr>
          <p:cNvSpPr txBox="1"/>
          <p:nvPr/>
        </p:nvSpPr>
        <p:spPr>
          <a:xfrm>
            <a:off x="2602755" y="3232173"/>
            <a:ext cx="69008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4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17: THU THẬP VÀ PHÂN LOẠI DỮ LIỆU</a:t>
            </a:r>
          </a:p>
        </p:txBody>
      </p:sp>
    </p:spTree>
    <p:extLst>
      <p:ext uri="{BB962C8B-B14F-4D97-AF65-F5344CB8AC3E}">
        <p14:creationId xmlns:p14="http://schemas.microsoft.com/office/powerpoint/2010/main" val="12133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65C5E826-D4B2-4606-962B-B185D27AB689}"/>
              </a:ext>
            </a:extLst>
          </p:cNvPr>
          <p:cNvGrpSpPr/>
          <p:nvPr/>
        </p:nvGrpSpPr>
        <p:grpSpPr>
          <a:xfrm>
            <a:off x="1794570" y="1445179"/>
            <a:ext cx="2534672" cy="3599258"/>
            <a:chOff x="231908" y="2201813"/>
            <a:chExt cx="2797158" cy="2797158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31C60F2-956F-4B11-B051-3F9BE5943C7E}"/>
                </a:ext>
              </a:extLst>
            </p:cNvPr>
            <p:cNvSpPr/>
            <p:nvPr/>
          </p:nvSpPr>
          <p:spPr>
            <a:xfrm>
              <a:off x="231908" y="2201813"/>
              <a:ext cx="2797158" cy="2797158"/>
            </a:xfrm>
            <a:prstGeom prst="ellipse">
              <a:avLst/>
            </a:prstGeom>
            <a:solidFill>
              <a:srgbClr val="92D050"/>
            </a:solidFill>
            <a:ln w="1238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089"/>
              <a:endParaRPr lang="vi-VN" dirty="0">
                <a:solidFill>
                  <a:prstClr val="white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C36D7EC-A802-4389-B790-DA262E9CD2CF}"/>
                </a:ext>
              </a:extLst>
            </p:cNvPr>
            <p:cNvSpPr/>
            <p:nvPr/>
          </p:nvSpPr>
          <p:spPr>
            <a:xfrm>
              <a:off x="320656" y="2470378"/>
              <a:ext cx="2619661" cy="2108442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089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NỘI DUNG</a:t>
              </a:r>
            </a:p>
            <a:p>
              <a:pPr algn="ctr" defTabSz="457089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 </a:t>
              </a:r>
            </a:p>
            <a:p>
              <a:pPr algn="ctr" defTabSz="457089"/>
              <a:r>
                <a:rPr lang="en-US" sz="3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endParaRPr lang="vi-VN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5E0D10AB-301D-47CD-802D-CF777394F3A4}"/>
              </a:ext>
            </a:extLst>
          </p:cNvPr>
          <p:cNvSpPr/>
          <p:nvPr/>
        </p:nvSpPr>
        <p:spPr>
          <a:xfrm>
            <a:off x="3709637" y="1155384"/>
            <a:ext cx="1344635" cy="946257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20" rIns="91430" bIns="45720" rtlCol="0" anchor="ctr"/>
          <a:lstStyle/>
          <a:p>
            <a:pPr algn="ctr" defTabSz="457089"/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vi-VN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Flowchart: Stored Data 37">
            <a:extLst>
              <a:ext uri="{FF2B5EF4-FFF2-40B4-BE49-F238E27FC236}">
                <a16:creationId xmlns:a16="http://schemas.microsoft.com/office/drawing/2014/main" id="{69D0FA0E-A97F-4A17-B973-AA7A60238F79}"/>
              </a:ext>
            </a:extLst>
          </p:cNvPr>
          <p:cNvSpPr/>
          <p:nvPr/>
        </p:nvSpPr>
        <p:spPr>
          <a:xfrm flipH="1">
            <a:off x="4100447" y="1144092"/>
            <a:ext cx="5691786" cy="946257"/>
          </a:xfrm>
          <a:prstGeom prst="flowChartOnlineStorag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20" rIns="91430" bIns="45720" rtlCol="0" anchor="ctr"/>
          <a:lstStyle/>
          <a:p>
            <a:pPr algn="ctr">
              <a:tabLst>
                <a:tab pos="360045" algn="l"/>
                <a:tab pos="720090" algn="l"/>
              </a:tabLst>
            </a:pP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Thu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thập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liệu</a:t>
            </a:r>
            <a:endParaRPr lang="vi-VN" sz="3200" b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48328F3-5D3B-4550-90BA-7530C63E2752}"/>
              </a:ext>
            </a:extLst>
          </p:cNvPr>
          <p:cNvSpPr/>
          <p:nvPr/>
        </p:nvSpPr>
        <p:spPr>
          <a:xfrm>
            <a:off x="3810001" y="4153643"/>
            <a:ext cx="1143909" cy="89079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20" rIns="91430" bIns="45720" rtlCol="0" anchor="ctr"/>
          <a:lstStyle/>
          <a:p>
            <a:pPr algn="ctr" defTabSz="457089"/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vi-VN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Flowchart: Stored Data 39">
            <a:extLst>
              <a:ext uri="{FF2B5EF4-FFF2-40B4-BE49-F238E27FC236}">
                <a16:creationId xmlns:a16="http://schemas.microsoft.com/office/drawing/2014/main" id="{32AFD05C-3479-4B5B-A901-11D7F4CD5251}"/>
              </a:ext>
            </a:extLst>
          </p:cNvPr>
          <p:cNvSpPr/>
          <p:nvPr/>
        </p:nvSpPr>
        <p:spPr>
          <a:xfrm flipH="1">
            <a:off x="3963569" y="4153643"/>
            <a:ext cx="5828664" cy="890795"/>
          </a:xfrm>
          <a:prstGeom prst="flowChartOnlineStorag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20" rIns="91430" bIns="45720" rtlCol="0" anchor="ctr"/>
          <a:lstStyle/>
          <a:p>
            <a:pPr algn="ctr" defTabSz="457089"/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đại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endParaRPr lang="vi-VN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35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524000" y="0"/>
            <a:ext cx="9144000" cy="7086600"/>
            <a:chOff x="0" y="0"/>
            <a:chExt cx="5147305" cy="4388924"/>
          </a:xfrm>
        </p:grpSpPr>
        <p:sp>
          <p:nvSpPr>
            <p:cNvPr id="5" name="Freeform 5"/>
            <p:cNvSpPr/>
            <p:nvPr/>
          </p:nvSpPr>
          <p:spPr>
            <a:xfrm>
              <a:off x="10160" y="16510"/>
              <a:ext cx="5124445" cy="4360984"/>
            </a:xfrm>
            <a:custGeom>
              <a:avLst/>
              <a:gdLst/>
              <a:ahLst/>
              <a:cxnLst/>
              <a:rect l="l" t="t" r="r" b="b"/>
              <a:pathLst>
                <a:path w="5124445" h="4360984">
                  <a:moveTo>
                    <a:pt x="5124445" y="4360984"/>
                  </a:moveTo>
                  <a:lnTo>
                    <a:pt x="0" y="4353364"/>
                  </a:lnTo>
                  <a:lnTo>
                    <a:pt x="0" y="1525730"/>
                  </a:lnTo>
                  <a:lnTo>
                    <a:pt x="17780" y="19050"/>
                  </a:lnTo>
                  <a:lnTo>
                    <a:pt x="2553356" y="0"/>
                  </a:lnTo>
                  <a:lnTo>
                    <a:pt x="5105395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6" name="Freeform 6"/>
            <p:cNvSpPr/>
            <p:nvPr/>
          </p:nvSpPr>
          <p:spPr>
            <a:xfrm>
              <a:off x="-3810" y="0"/>
              <a:ext cx="5153655" cy="4387654"/>
            </a:xfrm>
            <a:custGeom>
              <a:avLst/>
              <a:gdLst/>
              <a:ahLst/>
              <a:cxnLst/>
              <a:rect l="l" t="t" r="r" b="b"/>
              <a:pathLst>
                <a:path w="5153655" h="4387654">
                  <a:moveTo>
                    <a:pt x="5119365" y="21590"/>
                  </a:moveTo>
                  <a:cubicBezTo>
                    <a:pt x="5120635" y="34290"/>
                    <a:pt x="5120635" y="44450"/>
                    <a:pt x="5121905" y="54610"/>
                  </a:cubicBezTo>
                  <a:cubicBezTo>
                    <a:pt x="5124445" y="130281"/>
                    <a:pt x="5125715" y="225776"/>
                    <a:pt x="5128255" y="317860"/>
                  </a:cubicBezTo>
                  <a:cubicBezTo>
                    <a:pt x="5128255" y="450871"/>
                    <a:pt x="5140955" y="3073567"/>
                    <a:pt x="5147305" y="3206578"/>
                  </a:cubicBezTo>
                  <a:cubicBezTo>
                    <a:pt x="5153655" y="3407799"/>
                    <a:pt x="5149845" y="3612431"/>
                    <a:pt x="5149845" y="3813652"/>
                  </a:cubicBezTo>
                  <a:cubicBezTo>
                    <a:pt x="5149845" y="3990999"/>
                    <a:pt x="5151115" y="4154705"/>
                    <a:pt x="5152385" y="4326694"/>
                  </a:cubicBezTo>
                  <a:cubicBezTo>
                    <a:pt x="5152385" y="4348283"/>
                    <a:pt x="5152385" y="4362254"/>
                    <a:pt x="5152385" y="4386383"/>
                  </a:cubicBezTo>
                  <a:cubicBezTo>
                    <a:pt x="5129525" y="4386383"/>
                    <a:pt x="5109205" y="4387654"/>
                    <a:pt x="5077730" y="4386383"/>
                  </a:cubicBezTo>
                  <a:cubicBezTo>
                    <a:pt x="4817895" y="4381304"/>
                    <a:pt x="4554063" y="4387654"/>
                    <a:pt x="4294228" y="4382574"/>
                  </a:cubicBezTo>
                  <a:cubicBezTo>
                    <a:pt x="4138327" y="4378763"/>
                    <a:pt x="3986423" y="4381304"/>
                    <a:pt x="3830523" y="4378763"/>
                  </a:cubicBezTo>
                  <a:cubicBezTo>
                    <a:pt x="3758568" y="4377494"/>
                    <a:pt x="3686614" y="4376224"/>
                    <a:pt x="3614660" y="4374954"/>
                  </a:cubicBezTo>
                  <a:cubicBezTo>
                    <a:pt x="3570688" y="4374954"/>
                    <a:pt x="3530713" y="4376224"/>
                    <a:pt x="3486741" y="4376224"/>
                  </a:cubicBezTo>
                  <a:cubicBezTo>
                    <a:pt x="3374812" y="4374954"/>
                    <a:pt x="3067008" y="4376224"/>
                    <a:pt x="2955079" y="4374954"/>
                  </a:cubicBezTo>
                  <a:cubicBezTo>
                    <a:pt x="2875130" y="4373683"/>
                    <a:pt x="1276147" y="4382574"/>
                    <a:pt x="1196197" y="4381304"/>
                  </a:cubicBezTo>
                  <a:cubicBezTo>
                    <a:pt x="1176210" y="4381304"/>
                    <a:pt x="1152225" y="4382574"/>
                    <a:pt x="1132238" y="4382574"/>
                  </a:cubicBezTo>
                  <a:cubicBezTo>
                    <a:pt x="1084269" y="4382574"/>
                    <a:pt x="1040297" y="4383844"/>
                    <a:pt x="992327" y="4383844"/>
                  </a:cubicBezTo>
                  <a:cubicBezTo>
                    <a:pt x="872403" y="4383844"/>
                    <a:pt x="756477" y="4382574"/>
                    <a:pt x="636553" y="4381304"/>
                  </a:cubicBezTo>
                  <a:cubicBezTo>
                    <a:pt x="564599" y="4380033"/>
                    <a:pt x="492645" y="4378763"/>
                    <a:pt x="424688" y="4377494"/>
                  </a:cubicBezTo>
                  <a:cubicBezTo>
                    <a:pt x="296769" y="4376224"/>
                    <a:pt x="168851" y="4374954"/>
                    <a:pt x="48260" y="4374954"/>
                  </a:cubicBezTo>
                  <a:cubicBezTo>
                    <a:pt x="38100" y="4374954"/>
                    <a:pt x="29210" y="4374954"/>
                    <a:pt x="19050" y="4373683"/>
                  </a:cubicBezTo>
                  <a:cubicBezTo>
                    <a:pt x="10160" y="4372413"/>
                    <a:pt x="5080" y="4366063"/>
                    <a:pt x="7620" y="4357174"/>
                  </a:cubicBezTo>
                  <a:cubicBezTo>
                    <a:pt x="16510" y="4325231"/>
                    <a:pt x="12700" y="4239968"/>
                    <a:pt x="11430" y="4151294"/>
                  </a:cubicBezTo>
                  <a:cubicBezTo>
                    <a:pt x="10160" y="3970536"/>
                    <a:pt x="6350" y="3793189"/>
                    <a:pt x="7620" y="3612431"/>
                  </a:cubicBezTo>
                  <a:cubicBezTo>
                    <a:pt x="5080" y="3387336"/>
                    <a:pt x="0" y="600934"/>
                    <a:pt x="7620" y="372429"/>
                  </a:cubicBezTo>
                  <a:cubicBezTo>
                    <a:pt x="8890" y="328092"/>
                    <a:pt x="7620" y="280344"/>
                    <a:pt x="8890" y="236007"/>
                  </a:cubicBezTo>
                  <a:cubicBezTo>
                    <a:pt x="10160" y="164386"/>
                    <a:pt x="12700" y="8594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8914" y="30480"/>
                    <a:pt x="132874" y="29210"/>
                  </a:cubicBezTo>
                  <a:cubicBezTo>
                    <a:pt x="240805" y="25400"/>
                    <a:pt x="348736" y="22860"/>
                    <a:pt x="460665" y="20320"/>
                  </a:cubicBezTo>
                  <a:cubicBezTo>
                    <a:pt x="536617" y="17780"/>
                    <a:pt x="612569" y="16510"/>
                    <a:pt x="684523" y="13970"/>
                  </a:cubicBezTo>
                  <a:cubicBezTo>
                    <a:pt x="756477" y="11430"/>
                    <a:pt x="832429" y="8890"/>
                    <a:pt x="904383" y="8890"/>
                  </a:cubicBezTo>
                  <a:cubicBezTo>
                    <a:pt x="984332" y="7620"/>
                    <a:pt x="1064281" y="10160"/>
                    <a:pt x="1144231" y="8890"/>
                  </a:cubicBezTo>
                  <a:cubicBezTo>
                    <a:pt x="1244167" y="8890"/>
                    <a:pt x="3055016" y="6350"/>
                    <a:pt x="3154952" y="5080"/>
                  </a:cubicBezTo>
                  <a:cubicBezTo>
                    <a:pt x="3250891" y="3810"/>
                    <a:pt x="3346830" y="2540"/>
                    <a:pt x="3446767" y="2540"/>
                  </a:cubicBezTo>
                  <a:cubicBezTo>
                    <a:pt x="3610663" y="1270"/>
                    <a:pt x="3770561" y="0"/>
                    <a:pt x="3934457" y="0"/>
                  </a:cubicBezTo>
                  <a:cubicBezTo>
                    <a:pt x="4002414" y="0"/>
                    <a:pt x="4074368" y="2540"/>
                    <a:pt x="4142324" y="2540"/>
                  </a:cubicBezTo>
                  <a:cubicBezTo>
                    <a:pt x="4330205" y="3810"/>
                    <a:pt x="4522083" y="5080"/>
                    <a:pt x="4709963" y="7620"/>
                  </a:cubicBezTo>
                  <a:cubicBezTo>
                    <a:pt x="4809900" y="8890"/>
                    <a:pt x="4909837" y="12700"/>
                    <a:pt x="5009773" y="16510"/>
                  </a:cubicBezTo>
                  <a:cubicBezTo>
                    <a:pt x="5033758" y="16510"/>
                    <a:pt x="5057743" y="16510"/>
                    <a:pt x="5077730" y="16510"/>
                  </a:cubicBezTo>
                  <a:cubicBezTo>
                    <a:pt x="5100315" y="17780"/>
                    <a:pt x="5109205" y="20320"/>
                    <a:pt x="5119365" y="21590"/>
                  </a:cubicBezTo>
                  <a:close/>
                  <a:moveTo>
                    <a:pt x="5129525" y="4369874"/>
                  </a:moveTo>
                  <a:cubicBezTo>
                    <a:pt x="5130795" y="4353364"/>
                    <a:pt x="5132065" y="4340664"/>
                    <a:pt x="5132065" y="4327964"/>
                  </a:cubicBezTo>
                  <a:cubicBezTo>
                    <a:pt x="5130795" y="4137652"/>
                    <a:pt x="5129525" y="3956894"/>
                    <a:pt x="5129525" y="3762494"/>
                  </a:cubicBezTo>
                  <a:cubicBezTo>
                    <a:pt x="5129525" y="3673820"/>
                    <a:pt x="5132065" y="3585146"/>
                    <a:pt x="5130795" y="3496473"/>
                  </a:cubicBezTo>
                  <a:cubicBezTo>
                    <a:pt x="5130795" y="3414620"/>
                    <a:pt x="5129525" y="3329357"/>
                    <a:pt x="5128255" y="3247504"/>
                  </a:cubicBezTo>
                  <a:cubicBezTo>
                    <a:pt x="5123175" y="3121315"/>
                    <a:pt x="5111745" y="508850"/>
                    <a:pt x="5111745" y="382660"/>
                  </a:cubicBezTo>
                  <a:cubicBezTo>
                    <a:pt x="5109205" y="276934"/>
                    <a:pt x="5106665" y="167797"/>
                    <a:pt x="5104125" y="63500"/>
                  </a:cubicBezTo>
                  <a:cubicBezTo>
                    <a:pt x="5102855" y="44450"/>
                    <a:pt x="5101585" y="43180"/>
                    <a:pt x="5065737" y="41910"/>
                  </a:cubicBezTo>
                  <a:cubicBezTo>
                    <a:pt x="5053745" y="41910"/>
                    <a:pt x="5045750" y="41910"/>
                    <a:pt x="5033758" y="40640"/>
                  </a:cubicBezTo>
                  <a:cubicBezTo>
                    <a:pt x="4933821" y="36830"/>
                    <a:pt x="4829888" y="31750"/>
                    <a:pt x="4729951" y="30480"/>
                  </a:cubicBezTo>
                  <a:cubicBezTo>
                    <a:pt x="4486106" y="26670"/>
                    <a:pt x="4238264" y="25400"/>
                    <a:pt x="3994419" y="22860"/>
                  </a:cubicBezTo>
                  <a:cubicBezTo>
                    <a:pt x="3958441" y="22860"/>
                    <a:pt x="3918467" y="22860"/>
                    <a:pt x="3882490" y="22860"/>
                  </a:cubicBezTo>
                  <a:cubicBezTo>
                    <a:pt x="3822528" y="22860"/>
                    <a:pt x="3762566" y="22860"/>
                    <a:pt x="3706602" y="22860"/>
                  </a:cubicBezTo>
                  <a:cubicBezTo>
                    <a:pt x="3578683" y="22860"/>
                    <a:pt x="3450764" y="22860"/>
                    <a:pt x="3326843" y="24130"/>
                  </a:cubicBezTo>
                  <a:cubicBezTo>
                    <a:pt x="3218911" y="25400"/>
                    <a:pt x="1400068" y="29210"/>
                    <a:pt x="1292137" y="29210"/>
                  </a:cubicBezTo>
                  <a:cubicBezTo>
                    <a:pt x="1116248" y="29210"/>
                    <a:pt x="940360" y="26670"/>
                    <a:pt x="764472" y="33020"/>
                  </a:cubicBezTo>
                  <a:cubicBezTo>
                    <a:pt x="672530" y="36830"/>
                    <a:pt x="584586" y="36830"/>
                    <a:pt x="496642" y="38100"/>
                  </a:cubicBezTo>
                  <a:cubicBezTo>
                    <a:pt x="344739" y="41910"/>
                    <a:pt x="192835" y="45720"/>
                    <a:pt x="49530" y="50800"/>
                  </a:cubicBezTo>
                  <a:cubicBezTo>
                    <a:pt x="36830" y="50800"/>
                    <a:pt x="34290" y="53340"/>
                    <a:pt x="33020" y="75713"/>
                  </a:cubicBezTo>
                  <a:cubicBezTo>
                    <a:pt x="31750" y="137102"/>
                    <a:pt x="31750" y="198492"/>
                    <a:pt x="30480" y="259881"/>
                  </a:cubicBezTo>
                  <a:cubicBezTo>
                    <a:pt x="29210" y="362197"/>
                    <a:pt x="26670" y="461102"/>
                    <a:pt x="25400" y="563418"/>
                  </a:cubicBezTo>
                  <a:cubicBezTo>
                    <a:pt x="20320" y="672555"/>
                    <a:pt x="26670" y="3339588"/>
                    <a:pt x="29210" y="3448725"/>
                  </a:cubicBezTo>
                  <a:cubicBezTo>
                    <a:pt x="29210" y="3564683"/>
                    <a:pt x="29210" y="3684052"/>
                    <a:pt x="30480" y="3800010"/>
                  </a:cubicBezTo>
                  <a:cubicBezTo>
                    <a:pt x="30480" y="3885273"/>
                    <a:pt x="33020" y="3970536"/>
                    <a:pt x="33020" y="4055799"/>
                  </a:cubicBezTo>
                  <a:cubicBezTo>
                    <a:pt x="33020" y="4147884"/>
                    <a:pt x="33020" y="4239968"/>
                    <a:pt x="31750" y="4327964"/>
                  </a:cubicBezTo>
                  <a:cubicBezTo>
                    <a:pt x="31750" y="4331774"/>
                    <a:pt x="31750" y="4334314"/>
                    <a:pt x="31750" y="4338124"/>
                  </a:cubicBezTo>
                  <a:cubicBezTo>
                    <a:pt x="31750" y="4348283"/>
                    <a:pt x="35560" y="4352094"/>
                    <a:pt x="44450" y="4352094"/>
                  </a:cubicBezTo>
                  <a:cubicBezTo>
                    <a:pt x="76909" y="4352094"/>
                    <a:pt x="132874" y="4353364"/>
                    <a:pt x="184840" y="4353364"/>
                  </a:cubicBezTo>
                  <a:cubicBezTo>
                    <a:pt x="260792" y="4353364"/>
                    <a:pt x="340741" y="4350824"/>
                    <a:pt x="416693" y="4353364"/>
                  </a:cubicBezTo>
                  <a:cubicBezTo>
                    <a:pt x="540614" y="4357174"/>
                    <a:pt x="664536" y="4359714"/>
                    <a:pt x="788457" y="4358444"/>
                  </a:cubicBezTo>
                  <a:cubicBezTo>
                    <a:pt x="868406" y="4357174"/>
                    <a:pt x="944358" y="4359714"/>
                    <a:pt x="1024307" y="4359714"/>
                  </a:cubicBezTo>
                  <a:cubicBezTo>
                    <a:pt x="1140233" y="4359714"/>
                    <a:pt x="1256159" y="4358444"/>
                    <a:pt x="1372086" y="4359714"/>
                  </a:cubicBezTo>
                  <a:cubicBezTo>
                    <a:pt x="1543976" y="4360983"/>
                    <a:pt x="3430777" y="4350824"/>
                    <a:pt x="3606665" y="4353364"/>
                  </a:cubicBezTo>
                  <a:cubicBezTo>
                    <a:pt x="3682617" y="4354633"/>
                    <a:pt x="3758568" y="4355904"/>
                    <a:pt x="3830523" y="4355904"/>
                  </a:cubicBezTo>
                  <a:cubicBezTo>
                    <a:pt x="3962439" y="4358444"/>
                    <a:pt x="4090357" y="4354633"/>
                    <a:pt x="4222274" y="4358444"/>
                  </a:cubicBezTo>
                  <a:cubicBezTo>
                    <a:pt x="4330205" y="4360983"/>
                    <a:pt x="4438137" y="4360983"/>
                    <a:pt x="4546068" y="4363524"/>
                  </a:cubicBezTo>
                  <a:cubicBezTo>
                    <a:pt x="4705966" y="4367333"/>
                    <a:pt x="4865865" y="4369874"/>
                    <a:pt x="5025763" y="4371144"/>
                  </a:cubicBezTo>
                  <a:cubicBezTo>
                    <a:pt x="5085725" y="4371144"/>
                    <a:pt x="5109205" y="4369874"/>
                    <a:pt x="5129525" y="436987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90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DC2DFC6-68F1-CB09-92EF-2C42AD65A718}"/>
              </a:ext>
            </a:extLst>
          </p:cNvPr>
          <p:cNvSpPr txBox="1"/>
          <p:nvPr/>
        </p:nvSpPr>
        <p:spPr>
          <a:xfrm>
            <a:off x="3314700" y="533401"/>
            <a:ext cx="613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 THẬP VÀ PHÂN LOẠI DỮ LIỆU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042880A-B2C6-7042-2FF5-BADD8A9F40CC}"/>
              </a:ext>
            </a:extLst>
          </p:cNvPr>
          <p:cNvSpPr/>
          <p:nvPr/>
        </p:nvSpPr>
        <p:spPr>
          <a:xfrm>
            <a:off x="5521259" y="961878"/>
            <a:ext cx="1144969" cy="5334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EA6964-1FD4-7B27-F748-BD8F29B64B6F}"/>
              </a:ext>
            </a:extLst>
          </p:cNvPr>
          <p:cNvSpPr txBox="1"/>
          <p:nvPr/>
        </p:nvSpPr>
        <p:spPr>
          <a:xfrm>
            <a:off x="1864643" y="1295400"/>
            <a:ext cx="8458200" cy="5185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thập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phỏng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1450" indent="-171450" algn="just">
              <a:lnSpc>
                <a:spcPct val="150000"/>
              </a:lnSpc>
              <a:buAutoNum type="arabicParenBoth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vi?</a:t>
            </a:r>
          </a:p>
          <a:p>
            <a:pPr marL="171450" indent="-171450" algn="just">
              <a:lnSpc>
                <a:spcPct val="150000"/>
              </a:lnSpc>
              <a:buAutoNum type="arabicParenBoth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171450" indent="-171450" algn="just">
              <a:lnSpc>
                <a:spcPct val="150000"/>
              </a:lnSpc>
              <a:buAutoNum type="arabicParenBoth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hấp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ý.</a:t>
            </a:r>
          </a:p>
        </p:txBody>
      </p:sp>
      <p:pic>
        <p:nvPicPr>
          <p:cNvPr id="3" name="1.3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" y="98425"/>
            <a:ext cx="2019636" cy="113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9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00" y="-304800"/>
            <a:ext cx="12192000" cy="7696200"/>
            <a:chOff x="0" y="0"/>
            <a:chExt cx="8524764" cy="1919497"/>
          </a:xfrm>
        </p:grpSpPr>
        <p:sp>
          <p:nvSpPr>
            <p:cNvPr id="3" name="Freeform 3"/>
            <p:cNvSpPr/>
            <p:nvPr/>
          </p:nvSpPr>
          <p:spPr>
            <a:xfrm>
              <a:off x="10160" y="16510"/>
              <a:ext cx="8501904" cy="1891557"/>
            </a:xfrm>
            <a:custGeom>
              <a:avLst/>
              <a:gdLst/>
              <a:ahLst/>
              <a:cxnLst/>
              <a:rect l="l" t="t" r="r" b="b"/>
              <a:pathLst>
                <a:path w="8501904" h="1891557">
                  <a:moveTo>
                    <a:pt x="8501904" y="1891557"/>
                  </a:moveTo>
                  <a:lnTo>
                    <a:pt x="0" y="1883937"/>
                  </a:lnTo>
                  <a:lnTo>
                    <a:pt x="0" y="669268"/>
                  </a:lnTo>
                  <a:lnTo>
                    <a:pt x="17780" y="19050"/>
                  </a:lnTo>
                  <a:lnTo>
                    <a:pt x="4237743" y="0"/>
                  </a:lnTo>
                  <a:lnTo>
                    <a:pt x="8482854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defTabSz="457223"/>
              <a:endParaRPr lang="vi-VN" sz="9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-3810" y="0"/>
              <a:ext cx="8531114" cy="1918227"/>
            </a:xfrm>
            <a:custGeom>
              <a:avLst/>
              <a:gdLst/>
              <a:ahLst/>
              <a:cxnLst/>
              <a:rect l="l" t="t" r="r" b="b"/>
              <a:pathLst>
                <a:path w="8531114" h="1918227">
                  <a:moveTo>
                    <a:pt x="8496824" y="21590"/>
                  </a:moveTo>
                  <a:cubicBezTo>
                    <a:pt x="8498094" y="34290"/>
                    <a:pt x="8498094" y="44450"/>
                    <a:pt x="8499364" y="54610"/>
                  </a:cubicBezTo>
                  <a:cubicBezTo>
                    <a:pt x="8501904" y="92072"/>
                    <a:pt x="8503174" y="132226"/>
                    <a:pt x="8505714" y="170946"/>
                  </a:cubicBezTo>
                  <a:cubicBezTo>
                    <a:pt x="8505714" y="226875"/>
                    <a:pt x="8518414" y="1329677"/>
                    <a:pt x="8524764" y="1385606"/>
                  </a:cubicBezTo>
                  <a:cubicBezTo>
                    <a:pt x="8531114" y="1470217"/>
                    <a:pt x="8527304" y="1556261"/>
                    <a:pt x="8527304" y="1640871"/>
                  </a:cubicBezTo>
                  <a:cubicBezTo>
                    <a:pt x="8527304" y="1715443"/>
                    <a:pt x="8528574" y="1784279"/>
                    <a:pt x="8529844" y="1857267"/>
                  </a:cubicBezTo>
                  <a:cubicBezTo>
                    <a:pt x="8529844" y="1878857"/>
                    <a:pt x="8529844" y="1892827"/>
                    <a:pt x="8529844" y="1916957"/>
                  </a:cubicBezTo>
                  <a:cubicBezTo>
                    <a:pt x="8506984" y="1916957"/>
                    <a:pt x="8486664" y="1918227"/>
                    <a:pt x="8444234" y="1916957"/>
                  </a:cubicBezTo>
                  <a:cubicBezTo>
                    <a:pt x="8010295" y="1911877"/>
                    <a:pt x="7569679" y="1918227"/>
                    <a:pt x="7135740" y="1913147"/>
                  </a:cubicBezTo>
                  <a:cubicBezTo>
                    <a:pt x="6875377" y="1909337"/>
                    <a:pt x="6621689" y="1911877"/>
                    <a:pt x="6361325" y="1909337"/>
                  </a:cubicBezTo>
                  <a:cubicBezTo>
                    <a:pt x="6241158" y="1908067"/>
                    <a:pt x="6120990" y="1906797"/>
                    <a:pt x="6000822" y="1905527"/>
                  </a:cubicBezTo>
                  <a:cubicBezTo>
                    <a:pt x="5927386" y="1905527"/>
                    <a:pt x="5860626" y="1906797"/>
                    <a:pt x="5787190" y="1906797"/>
                  </a:cubicBezTo>
                  <a:cubicBezTo>
                    <a:pt x="5600263" y="1905527"/>
                    <a:pt x="5086211" y="1906797"/>
                    <a:pt x="4899284" y="1905527"/>
                  </a:cubicBezTo>
                  <a:cubicBezTo>
                    <a:pt x="4765764" y="1904257"/>
                    <a:pt x="2095369" y="1913147"/>
                    <a:pt x="1961849" y="1911877"/>
                  </a:cubicBezTo>
                  <a:cubicBezTo>
                    <a:pt x="1928469" y="1911877"/>
                    <a:pt x="1888413" y="1913147"/>
                    <a:pt x="1855033" y="1913147"/>
                  </a:cubicBezTo>
                  <a:cubicBezTo>
                    <a:pt x="1774921" y="1913147"/>
                    <a:pt x="1701485" y="1914417"/>
                    <a:pt x="1621373" y="1914417"/>
                  </a:cubicBezTo>
                  <a:cubicBezTo>
                    <a:pt x="1421094" y="1914417"/>
                    <a:pt x="1227490" y="1913147"/>
                    <a:pt x="1027210" y="1911877"/>
                  </a:cubicBezTo>
                  <a:cubicBezTo>
                    <a:pt x="907043" y="1910607"/>
                    <a:pt x="786875" y="1909337"/>
                    <a:pt x="673383" y="1908067"/>
                  </a:cubicBezTo>
                  <a:cubicBezTo>
                    <a:pt x="459751" y="1906797"/>
                    <a:pt x="246120" y="1905527"/>
                    <a:pt x="48260" y="1905527"/>
                  </a:cubicBezTo>
                  <a:cubicBezTo>
                    <a:pt x="38100" y="1905527"/>
                    <a:pt x="29210" y="1905527"/>
                    <a:pt x="19050" y="1904257"/>
                  </a:cubicBezTo>
                  <a:cubicBezTo>
                    <a:pt x="10160" y="1902987"/>
                    <a:pt x="5080" y="1896637"/>
                    <a:pt x="7620" y="1887747"/>
                  </a:cubicBezTo>
                  <a:cubicBezTo>
                    <a:pt x="16510" y="1855982"/>
                    <a:pt x="12700" y="1820131"/>
                    <a:pt x="11430" y="1782845"/>
                  </a:cubicBezTo>
                  <a:cubicBezTo>
                    <a:pt x="10160" y="1706839"/>
                    <a:pt x="6350" y="1632267"/>
                    <a:pt x="7620" y="1556261"/>
                  </a:cubicBezTo>
                  <a:cubicBezTo>
                    <a:pt x="5080" y="1461612"/>
                    <a:pt x="0" y="289974"/>
                    <a:pt x="7620" y="193891"/>
                  </a:cubicBezTo>
                  <a:cubicBezTo>
                    <a:pt x="8890" y="175248"/>
                    <a:pt x="7620" y="155171"/>
                    <a:pt x="8890" y="136528"/>
                  </a:cubicBezTo>
                  <a:cubicBezTo>
                    <a:pt x="10160" y="106413"/>
                    <a:pt x="12700" y="7342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9220" y="30480"/>
                    <a:pt x="186036" y="29210"/>
                  </a:cubicBezTo>
                  <a:cubicBezTo>
                    <a:pt x="366288" y="25400"/>
                    <a:pt x="546539" y="22860"/>
                    <a:pt x="733467" y="20320"/>
                  </a:cubicBezTo>
                  <a:cubicBezTo>
                    <a:pt x="860311" y="17780"/>
                    <a:pt x="987155" y="16510"/>
                    <a:pt x="1107322" y="13970"/>
                  </a:cubicBezTo>
                  <a:cubicBezTo>
                    <a:pt x="1227490" y="11430"/>
                    <a:pt x="1354334" y="8890"/>
                    <a:pt x="1474502" y="8890"/>
                  </a:cubicBezTo>
                  <a:cubicBezTo>
                    <a:pt x="1608021" y="7620"/>
                    <a:pt x="1741541" y="10160"/>
                    <a:pt x="1875061" y="8890"/>
                  </a:cubicBezTo>
                  <a:cubicBezTo>
                    <a:pt x="2041961" y="8890"/>
                    <a:pt x="5066184" y="6350"/>
                    <a:pt x="5233083" y="5080"/>
                  </a:cubicBezTo>
                  <a:cubicBezTo>
                    <a:pt x="5393307" y="3810"/>
                    <a:pt x="5553531" y="2540"/>
                    <a:pt x="5720430" y="2540"/>
                  </a:cubicBezTo>
                  <a:cubicBezTo>
                    <a:pt x="5994146" y="1270"/>
                    <a:pt x="6261186" y="0"/>
                    <a:pt x="6534901" y="0"/>
                  </a:cubicBezTo>
                  <a:cubicBezTo>
                    <a:pt x="6648393" y="0"/>
                    <a:pt x="6768561" y="2540"/>
                    <a:pt x="6882053" y="2540"/>
                  </a:cubicBezTo>
                  <a:cubicBezTo>
                    <a:pt x="7195824" y="3810"/>
                    <a:pt x="7516272" y="5080"/>
                    <a:pt x="7830043" y="7620"/>
                  </a:cubicBezTo>
                  <a:cubicBezTo>
                    <a:pt x="7996943" y="8890"/>
                    <a:pt x="8163842" y="12700"/>
                    <a:pt x="8330742" y="16510"/>
                  </a:cubicBezTo>
                  <a:cubicBezTo>
                    <a:pt x="8370798" y="16510"/>
                    <a:pt x="8410854" y="16510"/>
                    <a:pt x="8444234" y="16510"/>
                  </a:cubicBezTo>
                  <a:cubicBezTo>
                    <a:pt x="8477774" y="17780"/>
                    <a:pt x="8486664" y="20320"/>
                    <a:pt x="8496824" y="21590"/>
                  </a:cubicBezTo>
                  <a:close/>
                  <a:moveTo>
                    <a:pt x="8506984" y="1900447"/>
                  </a:moveTo>
                  <a:cubicBezTo>
                    <a:pt x="8508254" y="1883937"/>
                    <a:pt x="8509524" y="1871237"/>
                    <a:pt x="8509524" y="1858537"/>
                  </a:cubicBezTo>
                  <a:cubicBezTo>
                    <a:pt x="8508254" y="1777108"/>
                    <a:pt x="8506984" y="1701103"/>
                    <a:pt x="8506984" y="1619360"/>
                  </a:cubicBezTo>
                  <a:cubicBezTo>
                    <a:pt x="8506984" y="1582074"/>
                    <a:pt x="8509524" y="1544788"/>
                    <a:pt x="8508254" y="1507503"/>
                  </a:cubicBezTo>
                  <a:cubicBezTo>
                    <a:pt x="8508254" y="1473085"/>
                    <a:pt x="8506984" y="1437233"/>
                    <a:pt x="8505714" y="1402815"/>
                  </a:cubicBezTo>
                  <a:cubicBezTo>
                    <a:pt x="8500634" y="1349754"/>
                    <a:pt x="8489204" y="251254"/>
                    <a:pt x="8489204" y="198193"/>
                  </a:cubicBezTo>
                  <a:cubicBezTo>
                    <a:pt x="8486664" y="153737"/>
                    <a:pt x="8484124" y="107847"/>
                    <a:pt x="8481584" y="63500"/>
                  </a:cubicBezTo>
                  <a:cubicBezTo>
                    <a:pt x="8480314" y="44450"/>
                    <a:pt x="8479044" y="43180"/>
                    <a:pt x="8424206" y="41910"/>
                  </a:cubicBezTo>
                  <a:cubicBezTo>
                    <a:pt x="8404179" y="41910"/>
                    <a:pt x="8390826" y="41910"/>
                    <a:pt x="8370799" y="40640"/>
                  </a:cubicBezTo>
                  <a:cubicBezTo>
                    <a:pt x="8203899" y="36830"/>
                    <a:pt x="8030323" y="31750"/>
                    <a:pt x="7863423" y="30480"/>
                  </a:cubicBezTo>
                  <a:cubicBezTo>
                    <a:pt x="7456188" y="26670"/>
                    <a:pt x="7042277" y="25400"/>
                    <a:pt x="6635041" y="22860"/>
                  </a:cubicBezTo>
                  <a:cubicBezTo>
                    <a:pt x="6574958" y="22860"/>
                    <a:pt x="6508197" y="22860"/>
                    <a:pt x="6448114" y="22860"/>
                  </a:cubicBezTo>
                  <a:cubicBezTo>
                    <a:pt x="6347974" y="22860"/>
                    <a:pt x="6247834" y="22860"/>
                    <a:pt x="6154370" y="22860"/>
                  </a:cubicBezTo>
                  <a:cubicBezTo>
                    <a:pt x="5940738" y="22860"/>
                    <a:pt x="5727107" y="22860"/>
                    <a:pt x="5520151" y="24130"/>
                  </a:cubicBezTo>
                  <a:cubicBezTo>
                    <a:pt x="5339899" y="25400"/>
                    <a:pt x="2302324" y="29210"/>
                    <a:pt x="2122073" y="29210"/>
                  </a:cubicBezTo>
                  <a:cubicBezTo>
                    <a:pt x="1828329" y="29210"/>
                    <a:pt x="1534586" y="26670"/>
                    <a:pt x="1240842" y="33020"/>
                  </a:cubicBezTo>
                  <a:cubicBezTo>
                    <a:pt x="1087294" y="36830"/>
                    <a:pt x="940423" y="36830"/>
                    <a:pt x="793551" y="38100"/>
                  </a:cubicBezTo>
                  <a:cubicBezTo>
                    <a:pt x="539863" y="41910"/>
                    <a:pt x="286176" y="45720"/>
                    <a:pt x="49530" y="50800"/>
                  </a:cubicBezTo>
                  <a:cubicBezTo>
                    <a:pt x="36830" y="50800"/>
                    <a:pt x="34290" y="53340"/>
                    <a:pt x="33020" y="69127"/>
                  </a:cubicBezTo>
                  <a:cubicBezTo>
                    <a:pt x="31750" y="94940"/>
                    <a:pt x="31750" y="120753"/>
                    <a:pt x="30480" y="146567"/>
                  </a:cubicBezTo>
                  <a:cubicBezTo>
                    <a:pt x="29210" y="189589"/>
                    <a:pt x="26670" y="231177"/>
                    <a:pt x="25400" y="274199"/>
                  </a:cubicBezTo>
                  <a:cubicBezTo>
                    <a:pt x="20320" y="320090"/>
                    <a:pt x="26670" y="1441535"/>
                    <a:pt x="29210" y="1487425"/>
                  </a:cubicBezTo>
                  <a:cubicBezTo>
                    <a:pt x="29210" y="1536184"/>
                    <a:pt x="29210" y="1586377"/>
                    <a:pt x="30480" y="1635135"/>
                  </a:cubicBezTo>
                  <a:cubicBezTo>
                    <a:pt x="30480" y="1670987"/>
                    <a:pt x="33020" y="1706839"/>
                    <a:pt x="33020" y="1742691"/>
                  </a:cubicBezTo>
                  <a:cubicBezTo>
                    <a:pt x="33020" y="1781411"/>
                    <a:pt x="33020" y="1820131"/>
                    <a:pt x="31750" y="1858537"/>
                  </a:cubicBezTo>
                  <a:cubicBezTo>
                    <a:pt x="31750" y="1862347"/>
                    <a:pt x="31750" y="1864887"/>
                    <a:pt x="31750" y="1868697"/>
                  </a:cubicBezTo>
                  <a:cubicBezTo>
                    <a:pt x="31750" y="1878857"/>
                    <a:pt x="35560" y="1882667"/>
                    <a:pt x="44450" y="1882667"/>
                  </a:cubicBezTo>
                  <a:cubicBezTo>
                    <a:pt x="92572" y="1882667"/>
                    <a:pt x="186036" y="1883937"/>
                    <a:pt x="272824" y="1883937"/>
                  </a:cubicBezTo>
                  <a:cubicBezTo>
                    <a:pt x="399668" y="1883937"/>
                    <a:pt x="533187" y="1881397"/>
                    <a:pt x="660031" y="1883937"/>
                  </a:cubicBezTo>
                  <a:cubicBezTo>
                    <a:pt x="866987" y="1887747"/>
                    <a:pt x="1073942" y="1890287"/>
                    <a:pt x="1280898" y="1889017"/>
                  </a:cubicBezTo>
                  <a:cubicBezTo>
                    <a:pt x="1414418" y="1887747"/>
                    <a:pt x="1541262" y="1890287"/>
                    <a:pt x="1674781" y="1890287"/>
                  </a:cubicBezTo>
                  <a:cubicBezTo>
                    <a:pt x="1868385" y="1890287"/>
                    <a:pt x="2061989" y="1889017"/>
                    <a:pt x="2255593" y="1890287"/>
                  </a:cubicBezTo>
                  <a:cubicBezTo>
                    <a:pt x="2542660" y="1891557"/>
                    <a:pt x="5693727" y="1881397"/>
                    <a:pt x="5987470" y="1883937"/>
                  </a:cubicBezTo>
                  <a:cubicBezTo>
                    <a:pt x="6114314" y="1885207"/>
                    <a:pt x="6241158" y="1886477"/>
                    <a:pt x="6361325" y="1886477"/>
                  </a:cubicBezTo>
                  <a:cubicBezTo>
                    <a:pt x="6581633" y="1889017"/>
                    <a:pt x="6795265" y="1885207"/>
                    <a:pt x="7015573" y="1889017"/>
                  </a:cubicBezTo>
                  <a:cubicBezTo>
                    <a:pt x="7195824" y="1891557"/>
                    <a:pt x="7376076" y="1891557"/>
                    <a:pt x="7556327" y="1894097"/>
                  </a:cubicBezTo>
                  <a:cubicBezTo>
                    <a:pt x="7823367" y="1897907"/>
                    <a:pt x="8090407" y="1900447"/>
                    <a:pt x="8357447" y="1901717"/>
                  </a:cubicBezTo>
                  <a:cubicBezTo>
                    <a:pt x="8457586" y="1901717"/>
                    <a:pt x="8486664" y="1900447"/>
                    <a:pt x="8506984" y="1900447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pPr defTabSz="457223"/>
              <a:endParaRPr lang="vi-VN" sz="9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9A8D4E0-332D-D97B-92DB-3F35A023E760}"/>
              </a:ext>
            </a:extLst>
          </p:cNvPr>
          <p:cNvSpPr txBox="1"/>
          <p:nvPr/>
        </p:nvSpPr>
        <p:spPr>
          <a:xfrm>
            <a:off x="2362200" y="1447800"/>
            <a:ext cx="8686800" cy="260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>
              <a:lnSpc>
                <a:spcPct val="150000"/>
              </a:lnSpc>
            </a:pP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defTabSz="457223">
              <a:lnSpc>
                <a:spcPct val="150000"/>
              </a:lnSpc>
            </a:pP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 defTabSz="457223">
              <a:lnSpc>
                <a:spcPct val="150000"/>
              </a:lnSpc>
            </a:pP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just" defTabSz="457223">
              <a:lnSpc>
                <a:spcPct val="150000"/>
              </a:lnSpc>
            </a:pP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3">
            <a:extLst>
              <a:ext uri="{FF2B5EF4-FFF2-40B4-BE49-F238E27FC236}">
                <a16:creationId xmlns:a16="http://schemas.microsoft.com/office/drawing/2014/main" id="{05CAEE49-C616-F764-F1F0-6CD11DD68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936" y="932261"/>
            <a:ext cx="57781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2400" b="1" dirty="0">
                <a:solidFill>
                  <a:srgbClr val="FFFFFF"/>
                </a:solidFill>
              </a:rPr>
              <a:t>THU THẬP VÀ PHÂN LOẠI DỮ LIỆU</a:t>
            </a:r>
            <a:endParaRPr lang="vi-VN" altLang="vi-VN" sz="2400" b="1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7E6B9D-A748-B04A-C45F-9A5F00B86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936" y="774066"/>
            <a:ext cx="65555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dirty="0">
                <a:solidFill>
                  <a:srgbClr val="000000"/>
                </a:solidFill>
              </a:rPr>
              <a:t>-</a:t>
            </a:r>
            <a:r>
              <a:rPr lang="en-US" altLang="vi-VN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alt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alt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alt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alt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alt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vi-VN" dirty="0">
                <a:solidFill>
                  <a:srgbClr val="000000"/>
                </a:solidFill>
              </a:rPr>
              <a:t>:</a:t>
            </a:r>
            <a:endParaRPr lang="vi-VN" altLang="vi-VN" dirty="0">
              <a:solidFill>
                <a:srgbClr val="00000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6929329-EEAE-EECE-DA21-5DADB35154CF}"/>
              </a:ext>
            </a:extLst>
          </p:cNvPr>
          <p:cNvSpPr/>
          <p:nvPr/>
        </p:nvSpPr>
        <p:spPr>
          <a:xfrm>
            <a:off x="5008001" y="2066397"/>
            <a:ext cx="1619250" cy="4857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 LIỆU</a:t>
            </a:r>
            <a:endParaRPr lang="vi-V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3454C0F-B7F4-9560-15A6-3562D6C7DAC6}"/>
              </a:ext>
            </a:extLst>
          </p:cNvPr>
          <p:cNvSpPr/>
          <p:nvPr/>
        </p:nvSpPr>
        <p:spPr>
          <a:xfrm>
            <a:off x="6553200" y="2996781"/>
            <a:ext cx="3099197" cy="4857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vi-V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CA4FD80-7AC6-59C9-5F06-B4A5BAF86F42}"/>
              </a:ext>
            </a:extLst>
          </p:cNvPr>
          <p:cNvSpPr/>
          <p:nvPr/>
        </p:nvSpPr>
        <p:spPr>
          <a:xfrm>
            <a:off x="1676400" y="3096130"/>
            <a:ext cx="3390077" cy="4857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vi-V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B2E422-C51D-7C54-B66C-FB009F38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3090" y="3629108"/>
            <a:ext cx="2635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b="1" i="1" dirty="0">
                <a:solidFill>
                  <a:srgbClr val="FF0000"/>
                </a:solidFill>
              </a:rPr>
              <a:t>(</a:t>
            </a:r>
            <a:r>
              <a:rPr lang="en-US" altLang="vi-VN" b="1" i="1" dirty="0" err="1">
                <a:solidFill>
                  <a:srgbClr val="FF0000"/>
                </a:solidFill>
              </a:rPr>
              <a:t>Dữ</a:t>
            </a:r>
            <a:r>
              <a:rPr lang="en-US" altLang="vi-VN" b="1" i="1" dirty="0">
                <a:solidFill>
                  <a:srgbClr val="FF0000"/>
                </a:solidFill>
              </a:rPr>
              <a:t> </a:t>
            </a:r>
            <a:r>
              <a:rPr lang="en-US" altLang="vi-VN" b="1" i="1" dirty="0" err="1">
                <a:solidFill>
                  <a:srgbClr val="FF0000"/>
                </a:solidFill>
              </a:rPr>
              <a:t>liệu</a:t>
            </a:r>
            <a:r>
              <a:rPr lang="en-US" altLang="vi-VN" b="1" i="1" dirty="0">
                <a:solidFill>
                  <a:srgbClr val="FF0000"/>
                </a:solidFill>
              </a:rPr>
              <a:t> </a:t>
            </a:r>
            <a:r>
              <a:rPr lang="en-US" altLang="vi-VN" b="1" i="1" dirty="0" err="1">
                <a:solidFill>
                  <a:srgbClr val="FF0000"/>
                </a:solidFill>
              </a:rPr>
              <a:t>định</a:t>
            </a:r>
            <a:r>
              <a:rPr lang="en-US" altLang="vi-VN" b="1" i="1" dirty="0">
                <a:solidFill>
                  <a:srgbClr val="FF0000"/>
                </a:solidFill>
              </a:rPr>
              <a:t> </a:t>
            </a:r>
            <a:r>
              <a:rPr lang="en-US" altLang="vi-VN" b="1" i="1" dirty="0" err="1">
                <a:solidFill>
                  <a:srgbClr val="FF0000"/>
                </a:solidFill>
              </a:rPr>
              <a:t>lượng</a:t>
            </a:r>
            <a:r>
              <a:rPr lang="en-US" altLang="vi-VN" b="1" i="1" dirty="0">
                <a:solidFill>
                  <a:srgbClr val="FF0000"/>
                </a:solidFill>
              </a:rPr>
              <a:t>)</a:t>
            </a:r>
            <a:endParaRPr lang="vi-VN" altLang="vi-VN" b="1" i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704FFC-44A9-E100-E1EF-4872F699D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8313" y="3444442"/>
            <a:ext cx="21824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b="1" i="1" dirty="0">
                <a:solidFill>
                  <a:srgbClr val="FF0000"/>
                </a:solidFill>
              </a:rPr>
              <a:t>(</a:t>
            </a:r>
            <a:r>
              <a:rPr lang="en-US" altLang="vi-VN" b="1" i="1" dirty="0" err="1">
                <a:solidFill>
                  <a:srgbClr val="FF0000"/>
                </a:solidFill>
              </a:rPr>
              <a:t>Dữ</a:t>
            </a:r>
            <a:r>
              <a:rPr lang="en-US" altLang="vi-VN" b="1" i="1" dirty="0">
                <a:solidFill>
                  <a:srgbClr val="FF0000"/>
                </a:solidFill>
              </a:rPr>
              <a:t> </a:t>
            </a:r>
            <a:r>
              <a:rPr lang="en-US" altLang="vi-VN" b="1" i="1" dirty="0" err="1">
                <a:solidFill>
                  <a:srgbClr val="FF0000"/>
                </a:solidFill>
              </a:rPr>
              <a:t>liệu</a:t>
            </a:r>
            <a:r>
              <a:rPr lang="en-US" altLang="vi-VN" b="1" i="1" dirty="0">
                <a:solidFill>
                  <a:srgbClr val="FF0000"/>
                </a:solidFill>
              </a:rPr>
              <a:t> </a:t>
            </a:r>
            <a:r>
              <a:rPr lang="en-US" altLang="vi-VN" b="1" i="1" dirty="0" err="1">
                <a:solidFill>
                  <a:srgbClr val="FF0000"/>
                </a:solidFill>
              </a:rPr>
              <a:t>định</a:t>
            </a:r>
            <a:r>
              <a:rPr lang="en-US" altLang="vi-VN" b="1" i="1" dirty="0">
                <a:solidFill>
                  <a:srgbClr val="FF0000"/>
                </a:solidFill>
              </a:rPr>
              <a:t> </a:t>
            </a:r>
            <a:r>
              <a:rPr lang="en-US" altLang="vi-VN" b="1" i="1" dirty="0" err="1">
                <a:solidFill>
                  <a:srgbClr val="FF0000"/>
                </a:solidFill>
              </a:rPr>
              <a:t>tính</a:t>
            </a:r>
            <a:r>
              <a:rPr lang="en-US" altLang="vi-VN" b="1" i="1" dirty="0">
                <a:solidFill>
                  <a:srgbClr val="FF0000"/>
                </a:solidFill>
              </a:rPr>
              <a:t>)</a:t>
            </a:r>
            <a:endParaRPr lang="vi-VN" altLang="vi-VN" b="1" i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1186441-E6F4-B9DC-D89B-85C4B8C7E437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3635212" y="2552172"/>
            <a:ext cx="2182415" cy="3857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5F5BD80-ECCF-214A-DB81-61D12F9D2B02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5817627" y="2552172"/>
            <a:ext cx="1660922" cy="3714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C31EEDE-2024-F31C-181C-E9FF829A0908}"/>
              </a:ext>
            </a:extLst>
          </p:cNvPr>
          <p:cNvSpPr/>
          <p:nvPr/>
        </p:nvSpPr>
        <p:spPr>
          <a:xfrm>
            <a:off x="3279809" y="4526502"/>
            <a:ext cx="3456385" cy="4857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vi-V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C0F8A09-9858-622D-8F79-287E27D2EBBE}"/>
              </a:ext>
            </a:extLst>
          </p:cNvPr>
          <p:cNvSpPr/>
          <p:nvPr/>
        </p:nvSpPr>
        <p:spPr>
          <a:xfrm>
            <a:off x="8451693" y="4526501"/>
            <a:ext cx="2968824" cy="4857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vi-V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FF10B4E-9AB0-0EAA-5F11-51B22DE54FF0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6339484" y="3482555"/>
            <a:ext cx="1763314" cy="9384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2C91EF9-0CFD-0E37-D7B1-ED4077203EDB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8102799" y="3482555"/>
            <a:ext cx="1693071" cy="9384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DAFA15E-7B3F-6441-1347-2988DB8D2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419" y="1950244"/>
            <a:ext cx="723900" cy="72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4" grpId="0" animBg="1"/>
      <p:bldP spid="15" grpId="0" animBg="1"/>
      <p:bldP spid="11" grpId="0"/>
      <p:bldP spid="20" grpId="0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152400" y="-152400"/>
            <a:ext cx="12420600" cy="7010400"/>
            <a:chOff x="0" y="0"/>
            <a:chExt cx="7890468" cy="4366449"/>
          </a:xfrm>
        </p:grpSpPr>
        <p:sp>
          <p:nvSpPr>
            <p:cNvPr id="6" name="Freeform 6"/>
            <p:cNvSpPr/>
            <p:nvPr/>
          </p:nvSpPr>
          <p:spPr>
            <a:xfrm>
              <a:off x="10160" y="16510"/>
              <a:ext cx="7867609" cy="4338509"/>
            </a:xfrm>
            <a:custGeom>
              <a:avLst/>
              <a:gdLst/>
              <a:ahLst/>
              <a:cxnLst/>
              <a:rect l="l" t="t" r="r" b="b"/>
              <a:pathLst>
                <a:path w="7867609" h="4338509">
                  <a:moveTo>
                    <a:pt x="7867609" y="4338509"/>
                  </a:moveTo>
                  <a:lnTo>
                    <a:pt x="0" y="4330889"/>
                  </a:lnTo>
                  <a:lnTo>
                    <a:pt x="0" y="1517935"/>
                  </a:lnTo>
                  <a:lnTo>
                    <a:pt x="17780" y="19050"/>
                  </a:lnTo>
                  <a:lnTo>
                    <a:pt x="3921411" y="0"/>
                  </a:lnTo>
                  <a:lnTo>
                    <a:pt x="7848559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7" name="Freeform 7"/>
            <p:cNvSpPr/>
            <p:nvPr/>
          </p:nvSpPr>
          <p:spPr>
            <a:xfrm>
              <a:off x="-3810" y="0"/>
              <a:ext cx="7896818" cy="4365179"/>
            </a:xfrm>
            <a:custGeom>
              <a:avLst/>
              <a:gdLst/>
              <a:ahLst/>
              <a:cxnLst/>
              <a:rect l="l" t="t" r="r" b="b"/>
              <a:pathLst>
                <a:path w="7896818" h="4365179">
                  <a:moveTo>
                    <a:pt x="7862529" y="21590"/>
                  </a:moveTo>
                  <a:cubicBezTo>
                    <a:pt x="7863798" y="34290"/>
                    <a:pt x="7863798" y="44450"/>
                    <a:pt x="7865068" y="54610"/>
                  </a:cubicBezTo>
                  <a:cubicBezTo>
                    <a:pt x="7867608" y="129933"/>
                    <a:pt x="7868879" y="224924"/>
                    <a:pt x="7871418" y="316523"/>
                  </a:cubicBezTo>
                  <a:cubicBezTo>
                    <a:pt x="7871418" y="448832"/>
                    <a:pt x="7884118" y="3057696"/>
                    <a:pt x="7890468" y="3190005"/>
                  </a:cubicBezTo>
                  <a:cubicBezTo>
                    <a:pt x="7896818" y="3390164"/>
                    <a:pt x="7893008" y="3593717"/>
                    <a:pt x="7893008" y="3793877"/>
                  </a:cubicBezTo>
                  <a:cubicBezTo>
                    <a:pt x="7893008" y="3970289"/>
                    <a:pt x="7894279" y="4133131"/>
                    <a:pt x="7895548" y="4304219"/>
                  </a:cubicBezTo>
                  <a:cubicBezTo>
                    <a:pt x="7895548" y="4325808"/>
                    <a:pt x="7895548" y="4339779"/>
                    <a:pt x="7895548" y="4363908"/>
                  </a:cubicBezTo>
                  <a:cubicBezTo>
                    <a:pt x="7872689" y="4363908"/>
                    <a:pt x="7852368" y="4365179"/>
                    <a:pt x="7811996" y="4363908"/>
                  </a:cubicBezTo>
                  <a:cubicBezTo>
                    <a:pt x="7410754" y="4358829"/>
                    <a:pt x="7003339" y="4365179"/>
                    <a:pt x="6602097" y="4360099"/>
                  </a:cubicBezTo>
                  <a:cubicBezTo>
                    <a:pt x="6361352" y="4356288"/>
                    <a:pt x="6126779" y="4358829"/>
                    <a:pt x="5886034" y="4356288"/>
                  </a:cubicBezTo>
                  <a:cubicBezTo>
                    <a:pt x="5774921" y="4355019"/>
                    <a:pt x="5663808" y="4353749"/>
                    <a:pt x="5552695" y="4352479"/>
                  </a:cubicBezTo>
                  <a:cubicBezTo>
                    <a:pt x="5484792" y="4352479"/>
                    <a:pt x="5423063" y="4353749"/>
                    <a:pt x="5355160" y="4353749"/>
                  </a:cubicBezTo>
                  <a:cubicBezTo>
                    <a:pt x="5182318" y="4352479"/>
                    <a:pt x="4707000" y="4353749"/>
                    <a:pt x="4534157" y="4352479"/>
                  </a:cubicBezTo>
                  <a:cubicBezTo>
                    <a:pt x="4410698" y="4351208"/>
                    <a:pt x="1941517" y="4360099"/>
                    <a:pt x="1818058" y="4358829"/>
                  </a:cubicBezTo>
                  <a:cubicBezTo>
                    <a:pt x="1787193" y="4358829"/>
                    <a:pt x="1750155" y="4360099"/>
                    <a:pt x="1719290" y="4360099"/>
                  </a:cubicBezTo>
                  <a:cubicBezTo>
                    <a:pt x="1645215" y="4360099"/>
                    <a:pt x="1577312" y="4361369"/>
                    <a:pt x="1503237" y="4361369"/>
                  </a:cubicBezTo>
                  <a:cubicBezTo>
                    <a:pt x="1318048" y="4361369"/>
                    <a:pt x="1139033" y="4360099"/>
                    <a:pt x="953844" y="4358829"/>
                  </a:cubicBezTo>
                  <a:cubicBezTo>
                    <a:pt x="842731" y="4357558"/>
                    <a:pt x="731618" y="4356288"/>
                    <a:pt x="626677" y="4355019"/>
                  </a:cubicBezTo>
                  <a:cubicBezTo>
                    <a:pt x="429143" y="4353749"/>
                    <a:pt x="231608" y="4352479"/>
                    <a:pt x="48260" y="4352479"/>
                  </a:cubicBezTo>
                  <a:cubicBezTo>
                    <a:pt x="38100" y="4352479"/>
                    <a:pt x="29210" y="4352479"/>
                    <a:pt x="19050" y="4351208"/>
                  </a:cubicBezTo>
                  <a:cubicBezTo>
                    <a:pt x="10160" y="4349938"/>
                    <a:pt x="5080" y="4343588"/>
                    <a:pt x="7620" y="4334699"/>
                  </a:cubicBezTo>
                  <a:cubicBezTo>
                    <a:pt x="16510" y="4302758"/>
                    <a:pt x="12700" y="4217944"/>
                    <a:pt x="11430" y="4129738"/>
                  </a:cubicBezTo>
                  <a:cubicBezTo>
                    <a:pt x="10160" y="3949933"/>
                    <a:pt x="6350" y="3773521"/>
                    <a:pt x="7620" y="3593717"/>
                  </a:cubicBezTo>
                  <a:cubicBezTo>
                    <a:pt x="5080" y="3369809"/>
                    <a:pt x="0" y="598104"/>
                    <a:pt x="7620" y="370804"/>
                  </a:cubicBezTo>
                  <a:cubicBezTo>
                    <a:pt x="8890" y="326701"/>
                    <a:pt x="7620" y="279205"/>
                    <a:pt x="8890" y="235102"/>
                  </a:cubicBezTo>
                  <a:cubicBezTo>
                    <a:pt x="10160" y="163859"/>
                    <a:pt x="12700" y="858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285" y="30480"/>
                    <a:pt x="176052" y="29210"/>
                  </a:cubicBezTo>
                  <a:cubicBezTo>
                    <a:pt x="342722" y="25400"/>
                    <a:pt x="509391" y="22860"/>
                    <a:pt x="682234" y="20320"/>
                  </a:cubicBezTo>
                  <a:cubicBezTo>
                    <a:pt x="799520" y="17780"/>
                    <a:pt x="916806" y="16510"/>
                    <a:pt x="1027919" y="13970"/>
                  </a:cubicBezTo>
                  <a:cubicBezTo>
                    <a:pt x="1139033" y="11430"/>
                    <a:pt x="1256319" y="8890"/>
                    <a:pt x="1367432" y="8890"/>
                  </a:cubicBezTo>
                  <a:cubicBezTo>
                    <a:pt x="1490891" y="7620"/>
                    <a:pt x="1614350" y="10160"/>
                    <a:pt x="1737809" y="8890"/>
                  </a:cubicBezTo>
                  <a:cubicBezTo>
                    <a:pt x="1892133" y="8890"/>
                    <a:pt x="4688481" y="6350"/>
                    <a:pt x="4842805" y="5080"/>
                  </a:cubicBezTo>
                  <a:cubicBezTo>
                    <a:pt x="4990956" y="3810"/>
                    <a:pt x="5139107" y="2540"/>
                    <a:pt x="5293431" y="2540"/>
                  </a:cubicBezTo>
                  <a:cubicBezTo>
                    <a:pt x="5546522" y="1270"/>
                    <a:pt x="5793440" y="0"/>
                    <a:pt x="6046531" y="0"/>
                  </a:cubicBezTo>
                  <a:cubicBezTo>
                    <a:pt x="6151471" y="0"/>
                    <a:pt x="6262585" y="2540"/>
                    <a:pt x="6367525" y="2540"/>
                  </a:cubicBezTo>
                  <a:cubicBezTo>
                    <a:pt x="6657653" y="3810"/>
                    <a:pt x="6953956" y="5080"/>
                    <a:pt x="7244084" y="7620"/>
                  </a:cubicBezTo>
                  <a:cubicBezTo>
                    <a:pt x="7398408" y="8890"/>
                    <a:pt x="7552732" y="12700"/>
                    <a:pt x="7707055" y="16510"/>
                  </a:cubicBezTo>
                  <a:cubicBezTo>
                    <a:pt x="7744093" y="16510"/>
                    <a:pt x="7781131" y="16510"/>
                    <a:pt x="7811996" y="16510"/>
                  </a:cubicBezTo>
                  <a:cubicBezTo>
                    <a:pt x="7843479" y="17780"/>
                    <a:pt x="7852368" y="20320"/>
                    <a:pt x="7862529" y="21590"/>
                  </a:cubicBezTo>
                  <a:close/>
                  <a:moveTo>
                    <a:pt x="7872689" y="4347399"/>
                  </a:moveTo>
                  <a:cubicBezTo>
                    <a:pt x="7873958" y="4330888"/>
                    <a:pt x="7875229" y="4318188"/>
                    <a:pt x="7875229" y="4305488"/>
                  </a:cubicBezTo>
                  <a:cubicBezTo>
                    <a:pt x="7873958" y="4116168"/>
                    <a:pt x="7872689" y="3936363"/>
                    <a:pt x="7872689" y="3742989"/>
                  </a:cubicBezTo>
                  <a:cubicBezTo>
                    <a:pt x="7872689" y="3654782"/>
                    <a:pt x="7875229" y="3566576"/>
                    <a:pt x="7873958" y="3478371"/>
                  </a:cubicBezTo>
                  <a:cubicBezTo>
                    <a:pt x="7873958" y="3396950"/>
                    <a:pt x="7872689" y="3312136"/>
                    <a:pt x="7871418" y="3230715"/>
                  </a:cubicBezTo>
                  <a:cubicBezTo>
                    <a:pt x="7866339" y="3105191"/>
                    <a:pt x="7854908" y="506505"/>
                    <a:pt x="7854908" y="380981"/>
                  </a:cubicBezTo>
                  <a:cubicBezTo>
                    <a:pt x="7852368" y="275813"/>
                    <a:pt x="7849829" y="167251"/>
                    <a:pt x="7847289" y="63500"/>
                  </a:cubicBezTo>
                  <a:cubicBezTo>
                    <a:pt x="7846018" y="44450"/>
                    <a:pt x="7844748" y="43180"/>
                    <a:pt x="7793477" y="41910"/>
                  </a:cubicBezTo>
                  <a:cubicBezTo>
                    <a:pt x="7774958" y="41910"/>
                    <a:pt x="7762612" y="41910"/>
                    <a:pt x="7744093" y="40640"/>
                  </a:cubicBezTo>
                  <a:cubicBezTo>
                    <a:pt x="7589769" y="36830"/>
                    <a:pt x="7429273" y="31750"/>
                    <a:pt x="7274949" y="30480"/>
                  </a:cubicBezTo>
                  <a:cubicBezTo>
                    <a:pt x="6898399" y="26670"/>
                    <a:pt x="6515676" y="25400"/>
                    <a:pt x="6139125" y="22860"/>
                  </a:cubicBezTo>
                  <a:cubicBezTo>
                    <a:pt x="6083569" y="22860"/>
                    <a:pt x="6021840" y="22860"/>
                    <a:pt x="5966283" y="22860"/>
                  </a:cubicBezTo>
                  <a:cubicBezTo>
                    <a:pt x="5873689" y="22860"/>
                    <a:pt x="5781094" y="22860"/>
                    <a:pt x="5694673" y="22860"/>
                  </a:cubicBezTo>
                  <a:cubicBezTo>
                    <a:pt x="5497138" y="22860"/>
                    <a:pt x="5299604" y="22860"/>
                    <a:pt x="5108242" y="24130"/>
                  </a:cubicBezTo>
                  <a:cubicBezTo>
                    <a:pt x="4941572" y="25400"/>
                    <a:pt x="2132878" y="29210"/>
                    <a:pt x="1966209" y="29210"/>
                  </a:cubicBezTo>
                  <a:cubicBezTo>
                    <a:pt x="1694599" y="29210"/>
                    <a:pt x="1422989" y="26670"/>
                    <a:pt x="1151379" y="33020"/>
                  </a:cubicBezTo>
                  <a:cubicBezTo>
                    <a:pt x="1009401" y="36830"/>
                    <a:pt x="873596" y="36830"/>
                    <a:pt x="737791" y="38100"/>
                  </a:cubicBezTo>
                  <a:cubicBezTo>
                    <a:pt x="503218" y="41910"/>
                    <a:pt x="268646" y="45720"/>
                    <a:pt x="49530" y="50800"/>
                  </a:cubicBezTo>
                  <a:cubicBezTo>
                    <a:pt x="36830" y="50800"/>
                    <a:pt x="34290" y="53340"/>
                    <a:pt x="33020" y="75653"/>
                  </a:cubicBezTo>
                  <a:cubicBezTo>
                    <a:pt x="31750" y="136718"/>
                    <a:pt x="31750" y="197784"/>
                    <a:pt x="30480" y="258850"/>
                  </a:cubicBezTo>
                  <a:cubicBezTo>
                    <a:pt x="29210" y="360626"/>
                    <a:pt x="26670" y="459010"/>
                    <a:pt x="25400" y="560786"/>
                  </a:cubicBezTo>
                  <a:cubicBezTo>
                    <a:pt x="20320" y="669347"/>
                    <a:pt x="26670" y="3322313"/>
                    <a:pt x="29210" y="3430875"/>
                  </a:cubicBezTo>
                  <a:cubicBezTo>
                    <a:pt x="29210" y="3546221"/>
                    <a:pt x="29210" y="3664960"/>
                    <a:pt x="30480" y="3780306"/>
                  </a:cubicBezTo>
                  <a:cubicBezTo>
                    <a:pt x="30480" y="3865120"/>
                    <a:pt x="33020" y="3949933"/>
                    <a:pt x="33020" y="4034747"/>
                  </a:cubicBezTo>
                  <a:cubicBezTo>
                    <a:pt x="33020" y="4126345"/>
                    <a:pt x="33020" y="4217944"/>
                    <a:pt x="31750" y="4305488"/>
                  </a:cubicBezTo>
                  <a:cubicBezTo>
                    <a:pt x="31750" y="4309299"/>
                    <a:pt x="31750" y="4311838"/>
                    <a:pt x="31750" y="4315649"/>
                  </a:cubicBezTo>
                  <a:cubicBezTo>
                    <a:pt x="31750" y="4325808"/>
                    <a:pt x="35560" y="4329619"/>
                    <a:pt x="44450" y="4329619"/>
                  </a:cubicBezTo>
                  <a:cubicBezTo>
                    <a:pt x="89631" y="4329619"/>
                    <a:pt x="176052" y="4330888"/>
                    <a:pt x="256300" y="4330888"/>
                  </a:cubicBezTo>
                  <a:cubicBezTo>
                    <a:pt x="373586" y="4330888"/>
                    <a:pt x="497045" y="4328349"/>
                    <a:pt x="614332" y="4330888"/>
                  </a:cubicBezTo>
                  <a:cubicBezTo>
                    <a:pt x="805693" y="4334699"/>
                    <a:pt x="997055" y="4337238"/>
                    <a:pt x="1188416" y="4335969"/>
                  </a:cubicBezTo>
                  <a:cubicBezTo>
                    <a:pt x="1311875" y="4334699"/>
                    <a:pt x="1429162" y="4337238"/>
                    <a:pt x="1552621" y="4337238"/>
                  </a:cubicBezTo>
                  <a:cubicBezTo>
                    <a:pt x="1731636" y="4337238"/>
                    <a:pt x="1910652" y="4335969"/>
                    <a:pt x="2089668" y="4337238"/>
                  </a:cubicBezTo>
                  <a:cubicBezTo>
                    <a:pt x="2355105" y="4338508"/>
                    <a:pt x="5268739" y="4328349"/>
                    <a:pt x="5540349" y="4330888"/>
                  </a:cubicBezTo>
                  <a:cubicBezTo>
                    <a:pt x="5657635" y="4332158"/>
                    <a:pt x="5774921" y="4333429"/>
                    <a:pt x="5886034" y="4333429"/>
                  </a:cubicBezTo>
                  <a:cubicBezTo>
                    <a:pt x="6089742" y="4335969"/>
                    <a:pt x="6287276" y="4332158"/>
                    <a:pt x="6490984" y="4335969"/>
                  </a:cubicBezTo>
                  <a:cubicBezTo>
                    <a:pt x="6657653" y="4338508"/>
                    <a:pt x="6824323" y="4338508"/>
                    <a:pt x="6990993" y="4341049"/>
                  </a:cubicBezTo>
                  <a:cubicBezTo>
                    <a:pt x="7237911" y="4344858"/>
                    <a:pt x="7484829" y="4347399"/>
                    <a:pt x="7731748" y="4348669"/>
                  </a:cubicBezTo>
                  <a:cubicBezTo>
                    <a:pt x="7824342" y="4348669"/>
                    <a:pt x="7852368" y="4347399"/>
                    <a:pt x="7872689" y="4347399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900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DD5B1215-2094-F626-03A4-A52E5605C0A1}"/>
              </a:ext>
            </a:extLst>
          </p:cNvPr>
          <p:cNvSpPr/>
          <p:nvPr/>
        </p:nvSpPr>
        <p:spPr>
          <a:xfrm>
            <a:off x="5316157" y="65847"/>
            <a:ext cx="1865624" cy="70001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Ví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dụ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B1124-4E03-5CA0-33AA-EFE50B9F42C2}"/>
              </a:ext>
            </a:extLst>
          </p:cNvPr>
          <p:cNvSpPr txBox="1"/>
          <p:nvPr/>
        </p:nvSpPr>
        <p:spPr>
          <a:xfrm>
            <a:off x="152400" y="554586"/>
            <a:ext cx="1209580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phỏng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kilôgam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43; 41; 48; 45; 52.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Môn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bơi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lội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nhảy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?: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Đạt 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63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76200" y="4354"/>
            <a:ext cx="12344400" cy="6934200"/>
            <a:chOff x="0" y="0"/>
            <a:chExt cx="16875989" cy="7858896"/>
          </a:xfrm>
        </p:grpSpPr>
        <p:sp>
          <p:nvSpPr>
            <p:cNvPr id="4" name="Freeform 4"/>
            <p:cNvSpPr/>
            <p:nvPr/>
          </p:nvSpPr>
          <p:spPr>
            <a:xfrm>
              <a:off x="10160" y="16510"/>
              <a:ext cx="16853130" cy="7830956"/>
            </a:xfrm>
            <a:custGeom>
              <a:avLst/>
              <a:gdLst/>
              <a:ahLst/>
              <a:cxnLst/>
              <a:rect l="l" t="t" r="r" b="b"/>
              <a:pathLst>
                <a:path w="16853130" h="7830956">
                  <a:moveTo>
                    <a:pt x="16853130" y="7830956"/>
                  </a:moveTo>
                  <a:lnTo>
                    <a:pt x="0" y="7823335"/>
                  </a:lnTo>
                  <a:lnTo>
                    <a:pt x="0" y="2729207"/>
                  </a:lnTo>
                  <a:lnTo>
                    <a:pt x="17780" y="19050"/>
                  </a:lnTo>
                  <a:lnTo>
                    <a:pt x="8402620" y="0"/>
                  </a:lnTo>
                  <a:lnTo>
                    <a:pt x="16834080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defTabSz="457223"/>
              <a:endParaRPr lang="vi-VN" sz="9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-3810" y="0"/>
              <a:ext cx="16882339" cy="7857626"/>
            </a:xfrm>
            <a:custGeom>
              <a:avLst/>
              <a:gdLst/>
              <a:ahLst/>
              <a:cxnLst/>
              <a:rect l="l" t="t" r="r" b="b"/>
              <a:pathLst>
                <a:path w="16882339" h="7857626">
                  <a:moveTo>
                    <a:pt x="16848050" y="21590"/>
                  </a:moveTo>
                  <a:cubicBezTo>
                    <a:pt x="16849320" y="34290"/>
                    <a:pt x="16849320" y="44450"/>
                    <a:pt x="16850589" y="54610"/>
                  </a:cubicBezTo>
                  <a:cubicBezTo>
                    <a:pt x="16853129" y="183972"/>
                    <a:pt x="16854400" y="357230"/>
                    <a:pt x="16856939" y="524300"/>
                  </a:cubicBezTo>
                  <a:cubicBezTo>
                    <a:pt x="16856939" y="765624"/>
                    <a:pt x="16869639" y="5524035"/>
                    <a:pt x="16875989" y="5765358"/>
                  </a:cubicBezTo>
                  <a:cubicBezTo>
                    <a:pt x="16882339" y="6130438"/>
                    <a:pt x="16878529" y="6501705"/>
                    <a:pt x="16878529" y="6866785"/>
                  </a:cubicBezTo>
                  <a:cubicBezTo>
                    <a:pt x="16878529" y="7188550"/>
                    <a:pt x="16879800" y="7485564"/>
                    <a:pt x="16881070" y="7796666"/>
                  </a:cubicBezTo>
                  <a:cubicBezTo>
                    <a:pt x="16881070" y="7818256"/>
                    <a:pt x="16881070" y="7832226"/>
                    <a:pt x="16881070" y="7856356"/>
                  </a:cubicBezTo>
                  <a:cubicBezTo>
                    <a:pt x="16858209" y="7856356"/>
                    <a:pt x="16837889" y="7857626"/>
                    <a:pt x="16768371" y="7856356"/>
                  </a:cubicBezTo>
                  <a:cubicBezTo>
                    <a:pt x="15903936" y="7851276"/>
                    <a:pt x="15026200" y="7857626"/>
                    <a:pt x="14161764" y="7852545"/>
                  </a:cubicBezTo>
                  <a:cubicBezTo>
                    <a:pt x="13643103" y="7848736"/>
                    <a:pt x="13137740" y="7851276"/>
                    <a:pt x="12619079" y="7848736"/>
                  </a:cubicBezTo>
                  <a:cubicBezTo>
                    <a:pt x="12379696" y="7847466"/>
                    <a:pt x="12140313" y="7846195"/>
                    <a:pt x="11900931" y="7844926"/>
                  </a:cubicBezTo>
                  <a:cubicBezTo>
                    <a:pt x="11754642" y="7844926"/>
                    <a:pt x="11621652" y="7846195"/>
                    <a:pt x="11475363" y="7846195"/>
                  </a:cubicBezTo>
                  <a:cubicBezTo>
                    <a:pt x="11102991" y="7844926"/>
                    <a:pt x="10078966" y="7846195"/>
                    <a:pt x="9706594" y="7844926"/>
                  </a:cubicBezTo>
                  <a:cubicBezTo>
                    <a:pt x="9440613" y="7843656"/>
                    <a:pt x="4121006" y="7852545"/>
                    <a:pt x="3855026" y="7851276"/>
                  </a:cubicBezTo>
                  <a:cubicBezTo>
                    <a:pt x="3788531" y="7851276"/>
                    <a:pt x="3708737" y="7852545"/>
                    <a:pt x="3642241" y="7852545"/>
                  </a:cubicBezTo>
                  <a:cubicBezTo>
                    <a:pt x="3482653" y="7852545"/>
                    <a:pt x="3336364" y="7853816"/>
                    <a:pt x="3176776" y="7853816"/>
                  </a:cubicBezTo>
                  <a:cubicBezTo>
                    <a:pt x="2777805" y="7853816"/>
                    <a:pt x="2392134" y="7852545"/>
                    <a:pt x="1993163" y="7851276"/>
                  </a:cubicBezTo>
                  <a:cubicBezTo>
                    <a:pt x="1753781" y="7850006"/>
                    <a:pt x="1514399" y="7848736"/>
                    <a:pt x="1288315" y="7847466"/>
                  </a:cubicBezTo>
                  <a:cubicBezTo>
                    <a:pt x="862747" y="7846195"/>
                    <a:pt x="437178" y="7844926"/>
                    <a:pt x="48260" y="7844926"/>
                  </a:cubicBezTo>
                  <a:cubicBezTo>
                    <a:pt x="38100" y="7844926"/>
                    <a:pt x="29210" y="7844926"/>
                    <a:pt x="19050" y="7843656"/>
                  </a:cubicBezTo>
                  <a:cubicBezTo>
                    <a:pt x="10160" y="7842386"/>
                    <a:pt x="5080" y="7836036"/>
                    <a:pt x="7620" y="7827145"/>
                  </a:cubicBezTo>
                  <a:cubicBezTo>
                    <a:pt x="16510" y="7794954"/>
                    <a:pt x="12700" y="7640258"/>
                    <a:pt x="11430" y="7479376"/>
                  </a:cubicBezTo>
                  <a:cubicBezTo>
                    <a:pt x="10160" y="7151423"/>
                    <a:pt x="6350" y="6829658"/>
                    <a:pt x="7620" y="6501705"/>
                  </a:cubicBezTo>
                  <a:cubicBezTo>
                    <a:pt x="5080" y="6093311"/>
                    <a:pt x="0" y="1037886"/>
                    <a:pt x="7620" y="623305"/>
                  </a:cubicBezTo>
                  <a:cubicBezTo>
                    <a:pt x="8890" y="542863"/>
                    <a:pt x="7620" y="456234"/>
                    <a:pt x="8890" y="375793"/>
                  </a:cubicBezTo>
                  <a:cubicBezTo>
                    <a:pt x="10160" y="245850"/>
                    <a:pt x="12700" y="1035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04703" y="30480"/>
                    <a:pt x="317487" y="29210"/>
                  </a:cubicBezTo>
                  <a:cubicBezTo>
                    <a:pt x="676561" y="25400"/>
                    <a:pt x="1035634" y="22860"/>
                    <a:pt x="1408007" y="20320"/>
                  </a:cubicBezTo>
                  <a:cubicBezTo>
                    <a:pt x="1660688" y="17780"/>
                    <a:pt x="1913369" y="16510"/>
                    <a:pt x="2152752" y="13970"/>
                  </a:cubicBezTo>
                  <a:cubicBezTo>
                    <a:pt x="2392134" y="11430"/>
                    <a:pt x="2644815" y="8890"/>
                    <a:pt x="2884198" y="8890"/>
                  </a:cubicBezTo>
                  <a:cubicBezTo>
                    <a:pt x="3150178" y="7620"/>
                    <a:pt x="3416158" y="10160"/>
                    <a:pt x="3682139" y="8890"/>
                  </a:cubicBezTo>
                  <a:cubicBezTo>
                    <a:pt x="4014614" y="8890"/>
                    <a:pt x="10039069" y="6350"/>
                    <a:pt x="10371545" y="5080"/>
                  </a:cubicBezTo>
                  <a:cubicBezTo>
                    <a:pt x="10690720" y="3810"/>
                    <a:pt x="11009897" y="2540"/>
                    <a:pt x="11342373" y="2540"/>
                  </a:cubicBezTo>
                  <a:cubicBezTo>
                    <a:pt x="11887633" y="1270"/>
                    <a:pt x="12419593" y="0"/>
                    <a:pt x="12964853" y="0"/>
                  </a:cubicBezTo>
                  <a:cubicBezTo>
                    <a:pt x="13190937" y="0"/>
                    <a:pt x="13430319" y="2540"/>
                    <a:pt x="13656401" y="2540"/>
                  </a:cubicBezTo>
                  <a:cubicBezTo>
                    <a:pt x="14281456" y="3810"/>
                    <a:pt x="14919808" y="5080"/>
                    <a:pt x="15544863" y="7620"/>
                  </a:cubicBezTo>
                  <a:cubicBezTo>
                    <a:pt x="15877337" y="8890"/>
                    <a:pt x="16209813" y="12700"/>
                    <a:pt x="16542289" y="16510"/>
                  </a:cubicBezTo>
                  <a:cubicBezTo>
                    <a:pt x="16622082" y="16510"/>
                    <a:pt x="16701878" y="16510"/>
                    <a:pt x="16768371" y="16510"/>
                  </a:cubicBezTo>
                  <a:cubicBezTo>
                    <a:pt x="16829000" y="17780"/>
                    <a:pt x="16837889" y="20320"/>
                    <a:pt x="16848050" y="21590"/>
                  </a:cubicBezTo>
                  <a:close/>
                  <a:moveTo>
                    <a:pt x="16858209" y="7839845"/>
                  </a:moveTo>
                  <a:cubicBezTo>
                    <a:pt x="16859479" y="7823336"/>
                    <a:pt x="16860750" y="7810636"/>
                    <a:pt x="16860750" y="7797936"/>
                  </a:cubicBezTo>
                  <a:cubicBezTo>
                    <a:pt x="16859479" y="7454626"/>
                    <a:pt x="16858209" y="7126673"/>
                    <a:pt x="16858209" y="6773969"/>
                  </a:cubicBezTo>
                  <a:cubicBezTo>
                    <a:pt x="16858209" y="6613085"/>
                    <a:pt x="16860750" y="6452203"/>
                    <a:pt x="16859479" y="6291321"/>
                  </a:cubicBezTo>
                  <a:cubicBezTo>
                    <a:pt x="16859479" y="6142814"/>
                    <a:pt x="16858209" y="5988119"/>
                    <a:pt x="16856939" y="5839612"/>
                  </a:cubicBezTo>
                  <a:cubicBezTo>
                    <a:pt x="16851859" y="5610664"/>
                    <a:pt x="16840429" y="870816"/>
                    <a:pt x="16840429" y="641868"/>
                  </a:cubicBezTo>
                  <a:cubicBezTo>
                    <a:pt x="16837889" y="450047"/>
                    <a:pt x="16835350" y="252037"/>
                    <a:pt x="16832809" y="63500"/>
                  </a:cubicBezTo>
                  <a:cubicBezTo>
                    <a:pt x="16831539" y="44450"/>
                    <a:pt x="16830270" y="43180"/>
                    <a:pt x="16728476" y="41910"/>
                  </a:cubicBezTo>
                  <a:cubicBezTo>
                    <a:pt x="16688578" y="41910"/>
                    <a:pt x="16661981" y="41910"/>
                    <a:pt x="16622082" y="40640"/>
                  </a:cubicBezTo>
                  <a:cubicBezTo>
                    <a:pt x="16289608" y="36830"/>
                    <a:pt x="15943834" y="31750"/>
                    <a:pt x="15611358" y="30480"/>
                  </a:cubicBezTo>
                  <a:cubicBezTo>
                    <a:pt x="14800118" y="26670"/>
                    <a:pt x="13975579" y="25400"/>
                    <a:pt x="13164338" y="22860"/>
                  </a:cubicBezTo>
                  <a:cubicBezTo>
                    <a:pt x="13044648" y="22860"/>
                    <a:pt x="12911658" y="22860"/>
                    <a:pt x="12791967" y="22860"/>
                  </a:cubicBezTo>
                  <a:cubicBezTo>
                    <a:pt x="12592481" y="22860"/>
                    <a:pt x="12392996" y="22860"/>
                    <a:pt x="12206809" y="22860"/>
                  </a:cubicBezTo>
                  <a:cubicBezTo>
                    <a:pt x="11781241" y="22860"/>
                    <a:pt x="11355672" y="22860"/>
                    <a:pt x="10943403" y="24130"/>
                  </a:cubicBezTo>
                  <a:cubicBezTo>
                    <a:pt x="10584329" y="25400"/>
                    <a:pt x="4533275" y="29210"/>
                    <a:pt x="4174202" y="29210"/>
                  </a:cubicBezTo>
                  <a:cubicBezTo>
                    <a:pt x="3589046" y="29210"/>
                    <a:pt x="3003889" y="26670"/>
                    <a:pt x="2418732" y="33020"/>
                  </a:cubicBezTo>
                  <a:cubicBezTo>
                    <a:pt x="2112855" y="36830"/>
                    <a:pt x="1820276" y="36830"/>
                    <a:pt x="1527698" y="38100"/>
                  </a:cubicBezTo>
                  <a:cubicBezTo>
                    <a:pt x="1022335" y="41910"/>
                    <a:pt x="516972" y="45720"/>
                    <a:pt x="49530" y="50800"/>
                  </a:cubicBezTo>
                  <a:cubicBezTo>
                    <a:pt x="36830" y="50800"/>
                    <a:pt x="34290" y="53340"/>
                    <a:pt x="33020" y="84967"/>
                  </a:cubicBezTo>
                  <a:cubicBezTo>
                    <a:pt x="31750" y="196347"/>
                    <a:pt x="31750" y="307727"/>
                    <a:pt x="30480" y="419108"/>
                  </a:cubicBezTo>
                  <a:cubicBezTo>
                    <a:pt x="29210" y="604741"/>
                    <a:pt x="26670" y="784187"/>
                    <a:pt x="25400" y="969821"/>
                  </a:cubicBezTo>
                  <a:cubicBezTo>
                    <a:pt x="20320" y="1167830"/>
                    <a:pt x="26670" y="6006683"/>
                    <a:pt x="29210" y="6204691"/>
                  </a:cubicBezTo>
                  <a:cubicBezTo>
                    <a:pt x="29210" y="6415076"/>
                    <a:pt x="29210" y="6631649"/>
                    <a:pt x="30480" y="6842034"/>
                  </a:cubicBezTo>
                  <a:cubicBezTo>
                    <a:pt x="30480" y="6996729"/>
                    <a:pt x="33020" y="7151423"/>
                    <a:pt x="33020" y="7306118"/>
                  </a:cubicBezTo>
                  <a:cubicBezTo>
                    <a:pt x="33020" y="7473189"/>
                    <a:pt x="33020" y="7640259"/>
                    <a:pt x="31750" y="7797936"/>
                  </a:cubicBezTo>
                  <a:cubicBezTo>
                    <a:pt x="31750" y="7801745"/>
                    <a:pt x="31750" y="7804286"/>
                    <a:pt x="31750" y="7808095"/>
                  </a:cubicBezTo>
                  <a:cubicBezTo>
                    <a:pt x="31750" y="7818256"/>
                    <a:pt x="35560" y="7822066"/>
                    <a:pt x="44450" y="7822066"/>
                  </a:cubicBezTo>
                  <a:cubicBezTo>
                    <a:pt x="131301" y="7822066"/>
                    <a:pt x="317487" y="7823336"/>
                    <a:pt x="490374" y="7823336"/>
                  </a:cubicBezTo>
                  <a:cubicBezTo>
                    <a:pt x="743056" y="7823336"/>
                    <a:pt x="1009036" y="7820795"/>
                    <a:pt x="1261717" y="7823336"/>
                  </a:cubicBezTo>
                  <a:cubicBezTo>
                    <a:pt x="1673987" y="7827145"/>
                    <a:pt x="2086257" y="7829686"/>
                    <a:pt x="2498526" y="7828416"/>
                  </a:cubicBezTo>
                  <a:cubicBezTo>
                    <a:pt x="2764506" y="7827145"/>
                    <a:pt x="3017188" y="7829686"/>
                    <a:pt x="3283168" y="7829686"/>
                  </a:cubicBezTo>
                  <a:cubicBezTo>
                    <a:pt x="3668840" y="7829686"/>
                    <a:pt x="4054511" y="7828416"/>
                    <a:pt x="4440183" y="7829686"/>
                  </a:cubicBezTo>
                  <a:cubicBezTo>
                    <a:pt x="5012040" y="7830956"/>
                    <a:pt x="11289177" y="7820795"/>
                    <a:pt x="11874333" y="7823336"/>
                  </a:cubicBezTo>
                  <a:cubicBezTo>
                    <a:pt x="12127015" y="7824606"/>
                    <a:pt x="12379696" y="7825876"/>
                    <a:pt x="12619079" y="7825876"/>
                  </a:cubicBezTo>
                  <a:cubicBezTo>
                    <a:pt x="13057947" y="7828416"/>
                    <a:pt x="13483514" y="7824606"/>
                    <a:pt x="13922382" y="7828416"/>
                  </a:cubicBezTo>
                  <a:cubicBezTo>
                    <a:pt x="14281456" y="7830956"/>
                    <a:pt x="14640529" y="7830956"/>
                    <a:pt x="14999603" y="7833495"/>
                  </a:cubicBezTo>
                  <a:cubicBezTo>
                    <a:pt x="15531563" y="7837306"/>
                    <a:pt x="16063524" y="7839845"/>
                    <a:pt x="16595486" y="7841116"/>
                  </a:cubicBezTo>
                  <a:cubicBezTo>
                    <a:pt x="16794971" y="7841116"/>
                    <a:pt x="16837889" y="7839845"/>
                    <a:pt x="16858209" y="783984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pPr defTabSz="457223"/>
              <a:endParaRPr lang="vi-VN" sz="9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7D0167C8-F3BB-675D-249D-42383D043374}"/>
              </a:ext>
            </a:extLst>
          </p:cNvPr>
          <p:cNvSpPr/>
          <p:nvPr/>
        </p:nvSpPr>
        <p:spPr>
          <a:xfrm>
            <a:off x="255553" y="905435"/>
            <a:ext cx="490316" cy="430344"/>
          </a:xfrm>
          <a:prstGeom prst="wedgeRoundRectCallout">
            <a:avLst>
              <a:gd name="adj1" fmla="val 37500"/>
              <a:gd name="adj2" fmla="val 61005"/>
              <a:gd name="adj3" fmla="val 16667"/>
            </a:avLst>
          </a:prstGeom>
          <a:solidFill>
            <a:srgbClr val="FF5050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23"/>
            <a:r>
              <a:rPr lang="en-US" sz="2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FD507B-C25E-AF81-E45E-B510B146B498}"/>
              </a:ext>
            </a:extLst>
          </p:cNvPr>
          <p:cNvSpPr txBox="1"/>
          <p:nvPr/>
        </p:nvSpPr>
        <p:spPr>
          <a:xfrm>
            <a:off x="266700" y="914400"/>
            <a:ext cx="116586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23">
              <a:lnSpc>
                <a:spcPct val="150000"/>
              </a:lnSpc>
            </a:pP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HĐ2: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457223">
              <a:lnSpc>
                <a:spcPct val="150000"/>
              </a:lnSpc>
            </a:pPr>
            <a:r>
              <a:rPr lang="en-US" sz="21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ỗi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ĐÚNG CỘT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23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số.</a:t>
            </a:r>
          </a:p>
          <a:p>
            <a:pPr algn="just" defTabSz="457223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Dữ liệu không là số, không thể sắp thứ tự.</a:t>
            </a:r>
          </a:p>
          <a:p>
            <a:pPr algn="just" defTabSz="457223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Dữ liệu không là số, có thể sắp xếp theo thứ tự.</a:t>
            </a:r>
          </a:p>
        </p:txBody>
      </p:sp>
      <p:pic>
        <p:nvPicPr>
          <p:cNvPr id="6" name="2.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" y="98425"/>
            <a:ext cx="1577975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9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52400" y="-152400"/>
            <a:ext cx="12344400" cy="7239000"/>
            <a:chOff x="0" y="0"/>
            <a:chExt cx="5147305" cy="4388924"/>
          </a:xfrm>
        </p:grpSpPr>
        <p:sp>
          <p:nvSpPr>
            <p:cNvPr id="5" name="Freeform 5"/>
            <p:cNvSpPr/>
            <p:nvPr/>
          </p:nvSpPr>
          <p:spPr>
            <a:xfrm>
              <a:off x="10160" y="16510"/>
              <a:ext cx="5124445" cy="4360984"/>
            </a:xfrm>
            <a:custGeom>
              <a:avLst/>
              <a:gdLst/>
              <a:ahLst/>
              <a:cxnLst/>
              <a:rect l="l" t="t" r="r" b="b"/>
              <a:pathLst>
                <a:path w="5124445" h="4360984">
                  <a:moveTo>
                    <a:pt x="5124445" y="4360984"/>
                  </a:moveTo>
                  <a:lnTo>
                    <a:pt x="0" y="4353364"/>
                  </a:lnTo>
                  <a:lnTo>
                    <a:pt x="0" y="1525730"/>
                  </a:lnTo>
                  <a:lnTo>
                    <a:pt x="17780" y="19050"/>
                  </a:lnTo>
                  <a:lnTo>
                    <a:pt x="2553356" y="0"/>
                  </a:lnTo>
                  <a:lnTo>
                    <a:pt x="5105395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-3810" y="0"/>
              <a:ext cx="5153655" cy="4387654"/>
            </a:xfrm>
            <a:custGeom>
              <a:avLst/>
              <a:gdLst/>
              <a:ahLst/>
              <a:cxnLst/>
              <a:rect l="l" t="t" r="r" b="b"/>
              <a:pathLst>
                <a:path w="5153655" h="4387654">
                  <a:moveTo>
                    <a:pt x="5119365" y="21590"/>
                  </a:moveTo>
                  <a:cubicBezTo>
                    <a:pt x="5120635" y="34290"/>
                    <a:pt x="5120635" y="44450"/>
                    <a:pt x="5121905" y="54610"/>
                  </a:cubicBezTo>
                  <a:cubicBezTo>
                    <a:pt x="5124445" y="130281"/>
                    <a:pt x="5125715" y="225776"/>
                    <a:pt x="5128255" y="317860"/>
                  </a:cubicBezTo>
                  <a:cubicBezTo>
                    <a:pt x="5128255" y="450871"/>
                    <a:pt x="5140955" y="3073567"/>
                    <a:pt x="5147305" y="3206578"/>
                  </a:cubicBezTo>
                  <a:cubicBezTo>
                    <a:pt x="5153655" y="3407799"/>
                    <a:pt x="5149845" y="3612431"/>
                    <a:pt x="5149845" y="3813652"/>
                  </a:cubicBezTo>
                  <a:cubicBezTo>
                    <a:pt x="5149845" y="3990999"/>
                    <a:pt x="5151115" y="4154705"/>
                    <a:pt x="5152385" y="4326694"/>
                  </a:cubicBezTo>
                  <a:cubicBezTo>
                    <a:pt x="5152385" y="4348283"/>
                    <a:pt x="5152385" y="4362254"/>
                    <a:pt x="5152385" y="4386383"/>
                  </a:cubicBezTo>
                  <a:cubicBezTo>
                    <a:pt x="5129525" y="4386383"/>
                    <a:pt x="5109205" y="4387654"/>
                    <a:pt x="5077730" y="4386383"/>
                  </a:cubicBezTo>
                  <a:cubicBezTo>
                    <a:pt x="4817895" y="4381304"/>
                    <a:pt x="4554063" y="4387654"/>
                    <a:pt x="4294228" y="4382574"/>
                  </a:cubicBezTo>
                  <a:cubicBezTo>
                    <a:pt x="4138327" y="4378763"/>
                    <a:pt x="3986423" y="4381304"/>
                    <a:pt x="3830523" y="4378763"/>
                  </a:cubicBezTo>
                  <a:cubicBezTo>
                    <a:pt x="3758568" y="4377494"/>
                    <a:pt x="3686614" y="4376224"/>
                    <a:pt x="3614660" y="4374954"/>
                  </a:cubicBezTo>
                  <a:cubicBezTo>
                    <a:pt x="3570688" y="4374954"/>
                    <a:pt x="3530713" y="4376224"/>
                    <a:pt x="3486741" y="4376224"/>
                  </a:cubicBezTo>
                  <a:cubicBezTo>
                    <a:pt x="3374812" y="4374954"/>
                    <a:pt x="3067008" y="4376224"/>
                    <a:pt x="2955079" y="4374954"/>
                  </a:cubicBezTo>
                  <a:cubicBezTo>
                    <a:pt x="2875130" y="4373683"/>
                    <a:pt x="1276147" y="4382574"/>
                    <a:pt x="1196197" y="4381304"/>
                  </a:cubicBezTo>
                  <a:cubicBezTo>
                    <a:pt x="1176210" y="4381304"/>
                    <a:pt x="1152225" y="4382574"/>
                    <a:pt x="1132238" y="4382574"/>
                  </a:cubicBezTo>
                  <a:cubicBezTo>
                    <a:pt x="1084269" y="4382574"/>
                    <a:pt x="1040297" y="4383844"/>
                    <a:pt x="992327" y="4383844"/>
                  </a:cubicBezTo>
                  <a:cubicBezTo>
                    <a:pt x="872403" y="4383844"/>
                    <a:pt x="756477" y="4382574"/>
                    <a:pt x="636553" y="4381304"/>
                  </a:cubicBezTo>
                  <a:cubicBezTo>
                    <a:pt x="564599" y="4380033"/>
                    <a:pt x="492645" y="4378763"/>
                    <a:pt x="424688" y="4377494"/>
                  </a:cubicBezTo>
                  <a:cubicBezTo>
                    <a:pt x="296769" y="4376224"/>
                    <a:pt x="168851" y="4374954"/>
                    <a:pt x="48260" y="4374954"/>
                  </a:cubicBezTo>
                  <a:cubicBezTo>
                    <a:pt x="38100" y="4374954"/>
                    <a:pt x="29210" y="4374954"/>
                    <a:pt x="19050" y="4373683"/>
                  </a:cubicBezTo>
                  <a:cubicBezTo>
                    <a:pt x="10160" y="4372413"/>
                    <a:pt x="5080" y="4366063"/>
                    <a:pt x="7620" y="4357174"/>
                  </a:cubicBezTo>
                  <a:cubicBezTo>
                    <a:pt x="16510" y="4325231"/>
                    <a:pt x="12700" y="4239968"/>
                    <a:pt x="11430" y="4151294"/>
                  </a:cubicBezTo>
                  <a:cubicBezTo>
                    <a:pt x="10160" y="3970536"/>
                    <a:pt x="6350" y="3793189"/>
                    <a:pt x="7620" y="3612431"/>
                  </a:cubicBezTo>
                  <a:cubicBezTo>
                    <a:pt x="5080" y="3387336"/>
                    <a:pt x="0" y="600934"/>
                    <a:pt x="7620" y="372429"/>
                  </a:cubicBezTo>
                  <a:cubicBezTo>
                    <a:pt x="8890" y="328092"/>
                    <a:pt x="7620" y="280344"/>
                    <a:pt x="8890" y="236007"/>
                  </a:cubicBezTo>
                  <a:cubicBezTo>
                    <a:pt x="10160" y="164386"/>
                    <a:pt x="12700" y="8594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8914" y="30480"/>
                    <a:pt x="132874" y="29210"/>
                  </a:cubicBezTo>
                  <a:cubicBezTo>
                    <a:pt x="240805" y="25400"/>
                    <a:pt x="348736" y="22860"/>
                    <a:pt x="460665" y="20320"/>
                  </a:cubicBezTo>
                  <a:cubicBezTo>
                    <a:pt x="536617" y="17780"/>
                    <a:pt x="612569" y="16510"/>
                    <a:pt x="684523" y="13970"/>
                  </a:cubicBezTo>
                  <a:cubicBezTo>
                    <a:pt x="756477" y="11430"/>
                    <a:pt x="832429" y="8890"/>
                    <a:pt x="904383" y="8890"/>
                  </a:cubicBezTo>
                  <a:cubicBezTo>
                    <a:pt x="984332" y="7620"/>
                    <a:pt x="1064281" y="10160"/>
                    <a:pt x="1144231" y="8890"/>
                  </a:cubicBezTo>
                  <a:cubicBezTo>
                    <a:pt x="1244167" y="8890"/>
                    <a:pt x="3055016" y="6350"/>
                    <a:pt x="3154952" y="5080"/>
                  </a:cubicBezTo>
                  <a:cubicBezTo>
                    <a:pt x="3250891" y="3810"/>
                    <a:pt x="3346830" y="2540"/>
                    <a:pt x="3446767" y="2540"/>
                  </a:cubicBezTo>
                  <a:cubicBezTo>
                    <a:pt x="3610663" y="1270"/>
                    <a:pt x="3770561" y="0"/>
                    <a:pt x="3934457" y="0"/>
                  </a:cubicBezTo>
                  <a:cubicBezTo>
                    <a:pt x="4002414" y="0"/>
                    <a:pt x="4074368" y="2540"/>
                    <a:pt x="4142324" y="2540"/>
                  </a:cubicBezTo>
                  <a:cubicBezTo>
                    <a:pt x="4330205" y="3810"/>
                    <a:pt x="4522083" y="5080"/>
                    <a:pt x="4709963" y="7620"/>
                  </a:cubicBezTo>
                  <a:cubicBezTo>
                    <a:pt x="4809900" y="8890"/>
                    <a:pt x="4909837" y="12700"/>
                    <a:pt x="5009773" y="16510"/>
                  </a:cubicBezTo>
                  <a:cubicBezTo>
                    <a:pt x="5033758" y="16510"/>
                    <a:pt x="5057743" y="16510"/>
                    <a:pt x="5077730" y="16510"/>
                  </a:cubicBezTo>
                  <a:cubicBezTo>
                    <a:pt x="5100315" y="17780"/>
                    <a:pt x="5109205" y="20320"/>
                    <a:pt x="5119365" y="21590"/>
                  </a:cubicBezTo>
                  <a:close/>
                  <a:moveTo>
                    <a:pt x="5129525" y="4369874"/>
                  </a:moveTo>
                  <a:cubicBezTo>
                    <a:pt x="5130795" y="4353364"/>
                    <a:pt x="5132065" y="4340664"/>
                    <a:pt x="5132065" y="4327964"/>
                  </a:cubicBezTo>
                  <a:cubicBezTo>
                    <a:pt x="5130795" y="4137652"/>
                    <a:pt x="5129525" y="3956894"/>
                    <a:pt x="5129525" y="3762494"/>
                  </a:cubicBezTo>
                  <a:cubicBezTo>
                    <a:pt x="5129525" y="3673820"/>
                    <a:pt x="5132065" y="3585146"/>
                    <a:pt x="5130795" y="3496473"/>
                  </a:cubicBezTo>
                  <a:cubicBezTo>
                    <a:pt x="5130795" y="3414620"/>
                    <a:pt x="5129525" y="3329357"/>
                    <a:pt x="5128255" y="3247504"/>
                  </a:cubicBezTo>
                  <a:cubicBezTo>
                    <a:pt x="5123175" y="3121315"/>
                    <a:pt x="5111745" y="508850"/>
                    <a:pt x="5111745" y="382660"/>
                  </a:cubicBezTo>
                  <a:cubicBezTo>
                    <a:pt x="5109205" y="276934"/>
                    <a:pt x="5106665" y="167797"/>
                    <a:pt x="5104125" y="63500"/>
                  </a:cubicBezTo>
                  <a:cubicBezTo>
                    <a:pt x="5102855" y="44450"/>
                    <a:pt x="5101585" y="43180"/>
                    <a:pt x="5065737" y="41910"/>
                  </a:cubicBezTo>
                  <a:cubicBezTo>
                    <a:pt x="5053745" y="41910"/>
                    <a:pt x="5045750" y="41910"/>
                    <a:pt x="5033758" y="40640"/>
                  </a:cubicBezTo>
                  <a:cubicBezTo>
                    <a:pt x="4933821" y="36830"/>
                    <a:pt x="4829888" y="31750"/>
                    <a:pt x="4729951" y="30480"/>
                  </a:cubicBezTo>
                  <a:cubicBezTo>
                    <a:pt x="4486106" y="26670"/>
                    <a:pt x="4238264" y="25400"/>
                    <a:pt x="3994419" y="22860"/>
                  </a:cubicBezTo>
                  <a:cubicBezTo>
                    <a:pt x="3958441" y="22860"/>
                    <a:pt x="3918467" y="22860"/>
                    <a:pt x="3882490" y="22860"/>
                  </a:cubicBezTo>
                  <a:cubicBezTo>
                    <a:pt x="3822528" y="22860"/>
                    <a:pt x="3762566" y="22860"/>
                    <a:pt x="3706602" y="22860"/>
                  </a:cubicBezTo>
                  <a:cubicBezTo>
                    <a:pt x="3578683" y="22860"/>
                    <a:pt x="3450764" y="22860"/>
                    <a:pt x="3326843" y="24130"/>
                  </a:cubicBezTo>
                  <a:cubicBezTo>
                    <a:pt x="3218911" y="25400"/>
                    <a:pt x="1400068" y="29210"/>
                    <a:pt x="1292137" y="29210"/>
                  </a:cubicBezTo>
                  <a:cubicBezTo>
                    <a:pt x="1116248" y="29210"/>
                    <a:pt x="940360" y="26670"/>
                    <a:pt x="764472" y="33020"/>
                  </a:cubicBezTo>
                  <a:cubicBezTo>
                    <a:pt x="672530" y="36830"/>
                    <a:pt x="584586" y="36830"/>
                    <a:pt x="496642" y="38100"/>
                  </a:cubicBezTo>
                  <a:cubicBezTo>
                    <a:pt x="344739" y="41910"/>
                    <a:pt x="192835" y="45720"/>
                    <a:pt x="49530" y="50800"/>
                  </a:cubicBezTo>
                  <a:cubicBezTo>
                    <a:pt x="36830" y="50800"/>
                    <a:pt x="34290" y="53340"/>
                    <a:pt x="33020" y="75713"/>
                  </a:cubicBezTo>
                  <a:cubicBezTo>
                    <a:pt x="31750" y="137102"/>
                    <a:pt x="31750" y="198492"/>
                    <a:pt x="30480" y="259881"/>
                  </a:cubicBezTo>
                  <a:cubicBezTo>
                    <a:pt x="29210" y="362197"/>
                    <a:pt x="26670" y="461102"/>
                    <a:pt x="25400" y="563418"/>
                  </a:cubicBezTo>
                  <a:cubicBezTo>
                    <a:pt x="20320" y="672555"/>
                    <a:pt x="26670" y="3339588"/>
                    <a:pt x="29210" y="3448725"/>
                  </a:cubicBezTo>
                  <a:cubicBezTo>
                    <a:pt x="29210" y="3564683"/>
                    <a:pt x="29210" y="3684052"/>
                    <a:pt x="30480" y="3800010"/>
                  </a:cubicBezTo>
                  <a:cubicBezTo>
                    <a:pt x="30480" y="3885273"/>
                    <a:pt x="33020" y="3970536"/>
                    <a:pt x="33020" y="4055799"/>
                  </a:cubicBezTo>
                  <a:cubicBezTo>
                    <a:pt x="33020" y="4147884"/>
                    <a:pt x="33020" y="4239968"/>
                    <a:pt x="31750" y="4327964"/>
                  </a:cubicBezTo>
                  <a:cubicBezTo>
                    <a:pt x="31750" y="4331774"/>
                    <a:pt x="31750" y="4334314"/>
                    <a:pt x="31750" y="4338124"/>
                  </a:cubicBezTo>
                  <a:cubicBezTo>
                    <a:pt x="31750" y="4348283"/>
                    <a:pt x="35560" y="4352094"/>
                    <a:pt x="44450" y="4352094"/>
                  </a:cubicBezTo>
                  <a:cubicBezTo>
                    <a:pt x="76909" y="4352094"/>
                    <a:pt x="132874" y="4353364"/>
                    <a:pt x="184840" y="4353364"/>
                  </a:cubicBezTo>
                  <a:cubicBezTo>
                    <a:pt x="260792" y="4353364"/>
                    <a:pt x="340741" y="4350824"/>
                    <a:pt x="416693" y="4353364"/>
                  </a:cubicBezTo>
                  <a:cubicBezTo>
                    <a:pt x="540614" y="4357174"/>
                    <a:pt x="664536" y="4359714"/>
                    <a:pt x="788457" y="4358444"/>
                  </a:cubicBezTo>
                  <a:cubicBezTo>
                    <a:pt x="868406" y="4357174"/>
                    <a:pt x="944358" y="4359714"/>
                    <a:pt x="1024307" y="4359714"/>
                  </a:cubicBezTo>
                  <a:cubicBezTo>
                    <a:pt x="1140233" y="4359714"/>
                    <a:pt x="1256159" y="4358444"/>
                    <a:pt x="1372086" y="4359714"/>
                  </a:cubicBezTo>
                  <a:cubicBezTo>
                    <a:pt x="1543976" y="4360983"/>
                    <a:pt x="3430777" y="4350824"/>
                    <a:pt x="3606665" y="4353364"/>
                  </a:cubicBezTo>
                  <a:cubicBezTo>
                    <a:pt x="3682617" y="4354633"/>
                    <a:pt x="3758568" y="4355904"/>
                    <a:pt x="3830523" y="4355904"/>
                  </a:cubicBezTo>
                  <a:cubicBezTo>
                    <a:pt x="3962439" y="4358444"/>
                    <a:pt x="4090357" y="4354633"/>
                    <a:pt x="4222274" y="4358444"/>
                  </a:cubicBezTo>
                  <a:cubicBezTo>
                    <a:pt x="4330205" y="4360983"/>
                    <a:pt x="4438137" y="4360983"/>
                    <a:pt x="4546068" y="4363524"/>
                  </a:cubicBezTo>
                  <a:cubicBezTo>
                    <a:pt x="4705966" y="4367333"/>
                    <a:pt x="4865865" y="4369874"/>
                    <a:pt x="5025763" y="4371144"/>
                  </a:cubicBezTo>
                  <a:cubicBezTo>
                    <a:pt x="5085725" y="4371144"/>
                    <a:pt x="5109205" y="4369874"/>
                    <a:pt x="5129525" y="436987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6C78255-2E21-4887-4238-49224B6FACF9}"/>
              </a:ext>
            </a:extLst>
          </p:cNvPr>
          <p:cNvSpPr txBox="1"/>
          <p:nvPr/>
        </p:nvSpPr>
        <p:spPr>
          <a:xfrm>
            <a:off x="3387854" y="324499"/>
            <a:ext cx="525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400"/>
              </a:spcAft>
              <a:tabLst>
                <a:tab pos="180023" algn="l"/>
                <a:tab pos="360045" algn="l"/>
              </a:tabLst>
            </a:pP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9FA347-6565-E443-449E-EF7A8FDF025F}"/>
              </a:ext>
            </a:extLst>
          </p:cNvPr>
          <p:cNvSpPr txBox="1"/>
          <p:nvPr/>
        </p:nvSpPr>
        <p:spPr>
          <a:xfrm>
            <a:off x="4648200" y="-3796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sp>
        <p:nvSpPr>
          <p:cNvPr id="3" name="Rectangle 2"/>
          <p:cNvSpPr/>
          <p:nvPr/>
        </p:nvSpPr>
        <p:spPr>
          <a:xfrm>
            <a:off x="835154" y="881877"/>
            <a:ext cx="10363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thời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3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phút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ỗi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 Google Form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khảo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sát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chủ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đề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1: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Bạo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lực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đường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Tổ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trưởng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Trà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My)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2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An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toàn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Thông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Tổ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trưởng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Đức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An)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3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Phòng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ngừa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bắt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cóc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trẻ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Tổ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trưởng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Hùng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4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Giữ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gìn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vệ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lớp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Tổ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trưởng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Ngọc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Anh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Yêu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cầu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Form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ít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nhất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tương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loại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.”</a:t>
            </a:r>
          </a:p>
          <a:p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Google Form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xuất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Link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gửi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zalo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lớp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tất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khảo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sát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diện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lên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bày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Google Form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mình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bày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suy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nghỉ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chủ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đề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khảo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sát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mình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dirty="0"/>
          </a:p>
        </p:txBody>
      </p:sp>
      <p:pic>
        <p:nvPicPr>
          <p:cNvPr id="2" name="3.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3801" y="0"/>
            <a:ext cx="1989376" cy="11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543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6073;p69">
            <a:extLst>
              <a:ext uri="{FF2B5EF4-FFF2-40B4-BE49-F238E27FC236}">
                <a16:creationId xmlns:a16="http://schemas.microsoft.com/office/drawing/2014/main" id="{0FB0E3FA-711E-4F25-9D39-184E5EF67D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57400" y="685800"/>
            <a:ext cx="8229600" cy="19709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Duck Race Game</a:t>
            </a:r>
            <a:endParaRPr sz="6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ình ảnh Hộp Quà Hộp Quà PNG , Tết, Hộp Quà, Hộp Quà PNG miễn phí tải tập  tin PSDComment và Vector">
            <a:extLst>
              <a:ext uri="{FF2B5EF4-FFF2-40B4-BE49-F238E27FC236}">
                <a16:creationId xmlns:a16="http://schemas.microsoft.com/office/drawing/2014/main" id="{F035E23C-071A-483D-8509-041D89AD6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116" y="301665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54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6073;p69">
            <a:extLst>
              <a:ext uri="{FF2B5EF4-FFF2-40B4-BE49-F238E27FC236}">
                <a16:creationId xmlns:a16="http://schemas.microsoft.com/office/drawing/2014/main" id="{0FB0E3FA-711E-4F25-9D39-184E5EF67D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57600" y="304800"/>
            <a:ext cx="5510950" cy="8382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495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LUẬT CHƠI</a:t>
            </a:r>
            <a:endParaRPr sz="495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7989F5-6E81-44CF-882B-05A70509AAB0}"/>
              </a:ext>
            </a:extLst>
          </p:cNvPr>
          <p:cNvSpPr txBox="1"/>
          <p:nvPr/>
        </p:nvSpPr>
        <p:spPr>
          <a:xfrm>
            <a:off x="2533550" y="1143000"/>
            <a:ext cx="71494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A0A0A"/>
                </a:solidFill>
                <a:ea typeface="Calibri" panose="020F0502020204030204" pitchFamily="34" charset="0"/>
              </a:rPr>
              <a:t>Duck Race Game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(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Trò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chơi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Đua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Vịt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cực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kỳ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đơn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giản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mỗi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em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trong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lớp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là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1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chú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vịt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bắt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đầu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đua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trong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10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giây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chú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vịt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bạn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nào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về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đích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sớm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nhất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sẽ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được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tham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gia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trả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lời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1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câu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hỏi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Nếu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trả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lời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đúng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câu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hỏi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sẽ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được</a:t>
            </a:r>
            <a:r>
              <a:rPr lang="en-US" sz="2400" dirty="0" smtClean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1 </a:t>
            </a:r>
            <a:r>
              <a:rPr lang="en-US" sz="2400" dirty="0" err="1" smtClean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phần</a:t>
            </a:r>
            <a:r>
              <a:rPr lang="en-US" sz="2400" dirty="0" smtClean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quà</a:t>
            </a:r>
            <a:r>
              <a:rPr lang="en-US" sz="2400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2100" b="1" dirty="0">
              <a:solidFill>
                <a:srgbClr val="00206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944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q1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0" b="90000" l="10000" r="94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57" t="7930" r="3850" b="11894"/>
          <a:stretch/>
        </p:blipFill>
        <p:spPr>
          <a:xfrm>
            <a:off x="2770172" y="990598"/>
            <a:ext cx="1984549" cy="1828800"/>
          </a:xfrm>
          <a:prstGeom prst="rect">
            <a:avLst/>
          </a:prstGeom>
        </p:spPr>
      </p:pic>
      <p:pic>
        <p:nvPicPr>
          <p:cNvPr id="6" name="q3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1333" r="21307" b="11174"/>
          <a:stretch/>
        </p:blipFill>
        <p:spPr>
          <a:xfrm>
            <a:off x="7477829" y="1092199"/>
            <a:ext cx="1905000" cy="1947008"/>
          </a:xfrm>
          <a:prstGeom prst="rect">
            <a:avLst/>
          </a:prstGeom>
        </p:spPr>
      </p:pic>
      <p:pic>
        <p:nvPicPr>
          <p:cNvPr id="7" name="q4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200" b="968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28" t="2546" r="13090" b="4509"/>
          <a:stretch/>
        </p:blipFill>
        <p:spPr>
          <a:xfrm>
            <a:off x="2537096" y="3612075"/>
            <a:ext cx="1849582" cy="1832377"/>
          </a:xfrm>
          <a:prstGeom prst="rect">
            <a:avLst/>
          </a:prstGeom>
        </p:spPr>
      </p:pic>
      <p:pic>
        <p:nvPicPr>
          <p:cNvPr id="9" name="q6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17576" r="25555" b="21786"/>
          <a:stretch/>
        </p:blipFill>
        <p:spPr>
          <a:xfrm>
            <a:off x="7346670" y="3598004"/>
            <a:ext cx="1852778" cy="2059745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813099" y="1338694"/>
            <a:ext cx="1694611" cy="113260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535588" y="4047316"/>
            <a:ext cx="1622143" cy="120444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90657" y="4113353"/>
            <a:ext cx="1984549" cy="121048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2400" dirty="0">
                <a:solidFill>
                  <a:prstClr val="black"/>
                </a:solidFill>
              </a:rPr>
              <a:t>Hộp quà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570150" y="1327587"/>
            <a:ext cx="1722322" cy="126422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4129" y="1560089"/>
            <a:ext cx="1452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solidFill>
                  <a:prstClr val="black"/>
                </a:solidFill>
                <a:latin typeface="Arial" panose="020B0604020202020204" pitchFamily="34" charset="0"/>
              </a:rPr>
              <a:t>Hộp quà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46111" y="4418707"/>
            <a:ext cx="1421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solidFill>
                  <a:prstClr val="black"/>
                </a:solidFill>
                <a:latin typeface="Arial" panose="020B0604020202020204" pitchFamily="34" charset="0"/>
              </a:rPr>
              <a:t>Hộp quà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70782" y="1728868"/>
            <a:ext cx="1421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solidFill>
                  <a:prstClr val="black"/>
                </a:solidFill>
                <a:latin typeface="Arial" panose="020B0604020202020204" pitchFamily="34" charset="0"/>
              </a:rPr>
              <a:t>Hộp quà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83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6" grpId="0"/>
      <p:bldP spid="17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2248" y="3651272"/>
            <a:ext cx="663675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517" y="4795255"/>
            <a:ext cx="811568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</a:t>
            </a:r>
          </a:p>
        </p:txBody>
      </p:sp>
      <p:pic>
        <p:nvPicPr>
          <p:cNvPr id="9" name="q1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250" b="90000" l="10000" r="94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57" t="7930" r="3850" b="11894"/>
          <a:stretch/>
        </p:blipFill>
        <p:spPr>
          <a:xfrm>
            <a:off x="9601201" y="5630373"/>
            <a:ext cx="1222549" cy="1126602"/>
          </a:xfrm>
          <a:prstGeom prst="rect">
            <a:avLst/>
          </a:prstGeom>
        </p:spPr>
      </p:pic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88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88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382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92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7591710" y="2676241"/>
            <a:ext cx="3505200" cy="219738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56136" y="3197139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CHÚC MỪNG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0" y="4697965"/>
            <a:ext cx="1233055" cy="1256068"/>
          </a:xfrm>
          <a:prstGeom prst="rect">
            <a:avLst/>
          </a:prstGeom>
        </p:spPr>
      </p:pic>
      <p:grpSp>
        <p:nvGrpSpPr>
          <p:cNvPr id="21" name="times up"/>
          <p:cNvGrpSpPr/>
          <p:nvPr/>
        </p:nvGrpSpPr>
        <p:grpSpPr>
          <a:xfrm>
            <a:off x="9474740" y="1775963"/>
            <a:ext cx="1205624" cy="362438"/>
            <a:chOff x="4284637" y="-304827"/>
            <a:chExt cx="2669678" cy="697560"/>
          </a:xfrm>
        </p:grpSpPr>
        <p:sp>
          <p:nvSpPr>
            <p:cNvPr id="22" name="Rounded Rectangle 21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28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GB" sz="14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Hết</a:t>
              </a:r>
              <a:r>
                <a:rPr lang="en-GB" sz="14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Giờ</a:t>
              </a:r>
              <a:endParaRPr lang="en-GB" sz="14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789854" y="24354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050" kern="0" dirty="0">
                <a:solidFill>
                  <a:srgbClr val="FF0000"/>
                </a:solidFill>
                <a:latin typeface="Calibri"/>
              </a:rPr>
              <a:t>START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587" y="328734"/>
            <a:ext cx="1370670" cy="1366322"/>
          </a:xfrm>
          <a:prstGeom prst="rect">
            <a:avLst/>
          </a:prstGeom>
        </p:spPr>
      </p:pic>
      <p:grpSp>
        <p:nvGrpSpPr>
          <p:cNvPr id="26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9812073" y="906105"/>
            <a:ext cx="525701" cy="509437"/>
            <a:chOff x="840573" y="2379277"/>
            <a:chExt cx="3829048" cy="3849975"/>
          </a:xfrm>
        </p:grpSpPr>
        <p:sp>
          <p:nvSpPr>
            <p:cNvPr id="27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8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0232357" y="951468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79771" y="1205115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34046" y="989038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17943" y="705247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12</a:t>
            </a:r>
          </a:p>
        </p:txBody>
      </p:sp>
      <p:sp>
        <p:nvSpPr>
          <p:cNvPr id="2" name="Google Shape;1513;p41">
            <a:extLst>
              <a:ext uri="{FF2B5EF4-FFF2-40B4-BE49-F238E27FC236}">
                <a16:creationId xmlns:a16="http://schemas.microsoft.com/office/drawing/2014/main" id="{3985A80B-9483-76F7-6F77-0AD29351D3A6}"/>
              </a:ext>
            </a:extLst>
          </p:cNvPr>
          <p:cNvSpPr txBox="1">
            <a:spLocks/>
          </p:cNvSpPr>
          <p:nvPr/>
        </p:nvSpPr>
        <p:spPr>
          <a:xfrm>
            <a:off x="602248" y="102251"/>
            <a:ext cx="7383440" cy="2566564"/>
          </a:xfrm>
          <a:prstGeom prst="rect">
            <a:avLst/>
          </a:prstGeom>
          <a:solidFill>
            <a:srgbClr val="A8E1F2">
              <a:lumMod val="20000"/>
              <a:lumOff val="8000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rgbClr val="A8E1F2">
                <a:alpha val="9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defRPr sz="48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Bahiana"/>
                <a:cs typeface="Arial" panose="020B0604020202020204" pitchFamily="34" charset="0"/>
                <a:sym typeface="Bahi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ahiana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4.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Các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món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yêu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thích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học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sinh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lớp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7C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ghi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bảng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sau</a:t>
            </a:r>
            <a:r>
              <a:rPr lang="en-US" sz="2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Bahian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ahiana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Bahian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ahiana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Bahian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ahiana"/>
              <a:buNone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  <a:sym typeface="Bahian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ahiana"/>
              <a:buNone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  <a:sym typeface="Bahian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B3D436-8168-16F8-4AB3-4A2BEA8BFF3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67323" y="1093908"/>
            <a:ext cx="5800502" cy="1574907"/>
          </a:xfrm>
          <a:prstGeom prst="rect">
            <a:avLst/>
          </a:prstGeom>
        </p:spPr>
      </p:pic>
      <p:sp>
        <p:nvSpPr>
          <p:cNvPr id="5" name="Google Shape;1501;p41">
            <a:extLst>
              <a:ext uri="{FF2B5EF4-FFF2-40B4-BE49-F238E27FC236}">
                <a16:creationId xmlns:a16="http://schemas.microsoft.com/office/drawing/2014/main" id="{C1277A39-AC10-3869-7736-DD8ED168EC24}"/>
              </a:ext>
            </a:extLst>
          </p:cNvPr>
          <p:cNvSpPr txBox="1">
            <a:spLocks/>
          </p:cNvSpPr>
          <p:nvPr/>
        </p:nvSpPr>
        <p:spPr>
          <a:xfrm>
            <a:off x="1619600" y="5119296"/>
            <a:ext cx="7869969" cy="354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hiana"/>
              <a:buNone/>
              <a:defRPr sz="3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Bahiana"/>
                <a:cs typeface="Arial" panose="020B0604020202020204" pitchFamily="34" charset="0"/>
                <a:sym typeface="Bahian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hiana"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Bahian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244E80-5672-C6A7-FDBF-1D1F5A8A3A9B}"/>
              </a:ext>
            </a:extLst>
          </p:cNvPr>
          <p:cNvSpPr txBox="1"/>
          <p:nvPr/>
        </p:nvSpPr>
        <p:spPr>
          <a:xfrm>
            <a:off x="1120130" y="3729588"/>
            <a:ext cx="70462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Arial"/>
              </a:rPr>
              <a:t>Số bạn yêu thích: 7; 3; 16; 5 là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dữ liệu số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629CAE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48B4B2-9E40-A691-54BC-3D2E35CDA5BF}"/>
              </a:ext>
            </a:extLst>
          </p:cNvPr>
          <p:cNvSpPr txBox="1"/>
          <p:nvPr/>
        </p:nvSpPr>
        <p:spPr>
          <a:xfrm>
            <a:off x="1737370" y="4823897"/>
            <a:ext cx="7330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Arial"/>
              </a:rPr>
              <a:t>Số bạn yêu thích: 7; 3; 16; 5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Arial"/>
              </a:rPr>
              <a:t>không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Arial"/>
              </a:rPr>
              <a:t> là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dữ liệu số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629CAE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26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81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/>
      <p:bldP spid="1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1694145"/>
            <a:ext cx="56388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1281" y="4840012"/>
            <a:ext cx="796541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5336" y="3564996"/>
            <a:ext cx="787486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45772" y="2582367"/>
            <a:ext cx="787486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</a:t>
            </a:r>
          </a:p>
        </p:txBody>
      </p:sp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288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88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82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92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8922738" y="2629898"/>
            <a:ext cx="3505200" cy="219738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62970" y="3026387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CHÚC MỪNG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316693" y="3356554"/>
            <a:ext cx="1233055" cy="12560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274206" y="4420420"/>
            <a:ext cx="1233055" cy="12560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210615" y="2126906"/>
            <a:ext cx="1233055" cy="1256068"/>
          </a:xfrm>
          <a:prstGeom prst="rect">
            <a:avLst/>
          </a:prstGeom>
        </p:spPr>
      </p:pic>
      <p:pic>
        <p:nvPicPr>
          <p:cNvPr id="21" name="q4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200" b="968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28" t="2546" r="13090" b="4509"/>
          <a:stretch/>
        </p:blipFill>
        <p:spPr>
          <a:xfrm>
            <a:off x="9773114" y="4720013"/>
            <a:ext cx="1363031" cy="1350352"/>
          </a:xfrm>
          <a:prstGeom prst="rect">
            <a:avLst/>
          </a:prstGeom>
        </p:spPr>
      </p:pic>
      <p:grpSp>
        <p:nvGrpSpPr>
          <p:cNvPr id="22" name="times up"/>
          <p:cNvGrpSpPr/>
          <p:nvPr/>
        </p:nvGrpSpPr>
        <p:grpSpPr>
          <a:xfrm>
            <a:off x="9305353" y="1752029"/>
            <a:ext cx="1205624" cy="362438"/>
            <a:chOff x="4284637" y="-304827"/>
            <a:chExt cx="2669678" cy="697560"/>
          </a:xfrm>
        </p:grpSpPr>
        <p:sp>
          <p:nvSpPr>
            <p:cNvPr id="23" name="Rounded Rectangle 22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28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GB" sz="14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Hết</a:t>
              </a:r>
              <a:r>
                <a:rPr lang="en-GB" sz="14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Giờ</a:t>
              </a:r>
              <a:endParaRPr lang="en-GB" sz="14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9620467" y="420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050" kern="0" dirty="0">
                <a:solidFill>
                  <a:srgbClr val="FF0000"/>
                </a:solidFill>
                <a:latin typeface="Calibri"/>
              </a:rPr>
              <a:t>START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304800"/>
            <a:ext cx="1370670" cy="1366322"/>
          </a:xfrm>
          <a:prstGeom prst="rect">
            <a:avLst/>
          </a:prstGeom>
        </p:spPr>
      </p:pic>
      <p:grpSp>
        <p:nvGrpSpPr>
          <p:cNvPr id="27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9642686" y="882171"/>
            <a:ext cx="525701" cy="509437"/>
            <a:chOff x="840573" y="2379277"/>
            <a:chExt cx="3829048" cy="3849975"/>
          </a:xfrm>
        </p:grpSpPr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9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0062970" y="927534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10384" y="1181181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64659" y="965104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48556" y="681313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12</a:t>
            </a:r>
          </a:p>
        </p:txBody>
      </p:sp>
      <p:sp>
        <p:nvSpPr>
          <p:cNvPr id="3" name="Google Shape;1513;p41">
            <a:extLst>
              <a:ext uri="{FF2B5EF4-FFF2-40B4-BE49-F238E27FC236}">
                <a16:creationId xmlns:a16="http://schemas.microsoft.com/office/drawing/2014/main" id="{0F434EDF-F62D-E83E-DF23-185B29178209}"/>
              </a:ext>
            </a:extLst>
          </p:cNvPr>
          <p:cNvSpPr txBox="1">
            <a:spLocks/>
          </p:cNvSpPr>
          <p:nvPr/>
        </p:nvSpPr>
        <p:spPr>
          <a:xfrm>
            <a:off x="1066800" y="438286"/>
            <a:ext cx="8329897" cy="774883"/>
          </a:xfrm>
          <a:prstGeom prst="rect">
            <a:avLst/>
          </a:prstGeom>
          <a:solidFill>
            <a:srgbClr val="A8E1F2">
              <a:lumMod val="20000"/>
              <a:lumOff val="8000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rgbClr val="A8E1F2">
                <a:alpha val="9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defRPr sz="48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Bahiana"/>
                <a:cs typeface="Arial" panose="020B0604020202020204" pitchFamily="34" charset="0"/>
                <a:sym typeface="Bahi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3: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Trong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các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phát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biểu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sau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,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dữ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liệu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nào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thu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được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không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phải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là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số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liệu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07AB96-6301-9A6C-8C87-06639F3E15EA}"/>
              </a:ext>
            </a:extLst>
          </p:cNvPr>
          <p:cNvSpPr txBox="1"/>
          <p:nvPr/>
        </p:nvSpPr>
        <p:spPr>
          <a:xfrm>
            <a:off x="1718480" y="1801646"/>
            <a:ext cx="73834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Tên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các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viên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trong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lớp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7C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1501;p41">
            <a:extLst>
              <a:ext uri="{FF2B5EF4-FFF2-40B4-BE49-F238E27FC236}">
                <a16:creationId xmlns:a16="http://schemas.microsoft.com/office/drawing/2014/main" id="{4E9A89B0-82CF-A223-CA3F-91E86319ABDA}"/>
              </a:ext>
            </a:extLst>
          </p:cNvPr>
          <p:cNvSpPr txBox="1">
            <a:spLocks/>
          </p:cNvSpPr>
          <p:nvPr/>
        </p:nvSpPr>
        <p:spPr>
          <a:xfrm>
            <a:off x="1718480" y="2967980"/>
            <a:ext cx="7053626" cy="23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hiana"/>
              <a:buNone/>
              <a:defRPr sz="3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Bahiana"/>
                <a:cs typeface="Arial" panose="020B0604020202020204" pitchFamily="34" charset="0"/>
                <a:sym typeface="Bahian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hiana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Số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đo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chiều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cao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 (cm)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của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các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bạn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trong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lớp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Bahiana"/>
              </a:rPr>
              <a:t> 7C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hiana"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Bahian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2776A5-46DF-E6C9-9E9A-1ED2EA5F4DD3}"/>
              </a:ext>
            </a:extLst>
          </p:cNvPr>
          <p:cNvSpPr txBox="1"/>
          <p:nvPr/>
        </p:nvSpPr>
        <p:spPr>
          <a:xfrm>
            <a:off x="1830593" y="3600182"/>
            <a:ext cx="77203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Điểm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trung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bình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môn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toán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của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một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số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bạn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học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sinh</a:t>
            </a:r>
            <a:endParaRPr lang="en-US" sz="2400" b="1" kern="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77317A-802C-C122-16B2-DC2F39B813D6}"/>
              </a:ext>
            </a:extLst>
          </p:cNvPr>
          <p:cNvSpPr txBox="1"/>
          <p:nvPr/>
        </p:nvSpPr>
        <p:spPr>
          <a:xfrm>
            <a:off x="1968105" y="4941124"/>
            <a:ext cx="69472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Cân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nặng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(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kilogam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)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của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các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bạn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trong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sz="2400" b="1" kern="0" dirty="0" err="1">
                <a:solidFill>
                  <a:srgbClr val="002060"/>
                </a:solidFill>
                <a:latin typeface="Arial"/>
              </a:rPr>
              <a:t>lớp</a:t>
            </a:r>
            <a:r>
              <a:rPr lang="en-US" sz="2400" b="1" kern="0" dirty="0">
                <a:solidFill>
                  <a:srgbClr val="002060"/>
                </a:solidFill>
                <a:latin typeface="Arial"/>
              </a:rPr>
              <a:t> 7C</a:t>
            </a:r>
          </a:p>
          <a:p>
            <a:pPr defTabSz="685800">
              <a:defRPr/>
            </a:pPr>
            <a:endParaRPr lang="en-US" sz="24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9515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1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81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81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/>
      <p:bldP spid="1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9334" y="4394229"/>
            <a:ext cx="624266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48510" y="2286482"/>
            <a:ext cx="633349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9334" y="5254667"/>
            <a:ext cx="16764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84078" y="3361572"/>
            <a:ext cx="3097521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</a:t>
            </a:r>
          </a:p>
        </p:txBody>
      </p:sp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288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88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82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92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6819679" y="2488607"/>
            <a:ext cx="3505200" cy="219738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68380" y="2903736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CHÚC MỪNG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906279" y="4962318"/>
            <a:ext cx="1233055" cy="12560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841597" y="1973986"/>
            <a:ext cx="1233055" cy="12560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807595" y="3126805"/>
            <a:ext cx="1233055" cy="1256068"/>
          </a:xfrm>
          <a:prstGeom prst="rect">
            <a:avLst/>
          </a:prstGeom>
        </p:spPr>
      </p:pic>
      <p:pic>
        <p:nvPicPr>
          <p:cNvPr id="21" name="q5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864" y="5410200"/>
            <a:ext cx="1499175" cy="1499175"/>
          </a:xfrm>
          <a:prstGeom prst="rect">
            <a:avLst/>
          </a:prstGeom>
        </p:spPr>
      </p:pic>
      <p:grpSp>
        <p:nvGrpSpPr>
          <p:cNvPr id="22" name="times up"/>
          <p:cNvGrpSpPr/>
          <p:nvPr/>
        </p:nvGrpSpPr>
        <p:grpSpPr>
          <a:xfrm>
            <a:off x="9364158" y="1792767"/>
            <a:ext cx="1205624" cy="362438"/>
            <a:chOff x="4284637" y="-304827"/>
            <a:chExt cx="2669678" cy="697560"/>
          </a:xfrm>
        </p:grpSpPr>
        <p:sp>
          <p:nvSpPr>
            <p:cNvPr id="23" name="Rounded Rectangle 22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28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GB" sz="14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Hết</a:t>
              </a:r>
              <a:r>
                <a:rPr lang="en-GB" sz="14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Giờ</a:t>
              </a:r>
              <a:endParaRPr lang="en-GB" sz="14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9679272" y="41158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050" kern="0" dirty="0">
                <a:solidFill>
                  <a:srgbClr val="FF0000"/>
                </a:solidFill>
                <a:latin typeface="Calibri"/>
              </a:rPr>
              <a:t>START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005" y="345538"/>
            <a:ext cx="1370670" cy="1366322"/>
          </a:xfrm>
          <a:prstGeom prst="rect">
            <a:avLst/>
          </a:prstGeom>
        </p:spPr>
      </p:pic>
      <p:grpSp>
        <p:nvGrpSpPr>
          <p:cNvPr id="27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9701491" y="922909"/>
            <a:ext cx="525701" cy="509437"/>
            <a:chOff x="840573" y="2379277"/>
            <a:chExt cx="3829048" cy="3849975"/>
          </a:xfrm>
        </p:grpSpPr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9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0121775" y="968272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69189" y="1221919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3464" y="1005842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07361" y="722051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12</a:t>
            </a:r>
          </a:p>
        </p:txBody>
      </p:sp>
      <p:sp>
        <p:nvSpPr>
          <p:cNvPr id="5" name="Google Shape;1513;p41">
            <a:extLst>
              <a:ext uri="{FF2B5EF4-FFF2-40B4-BE49-F238E27FC236}">
                <a16:creationId xmlns:a16="http://schemas.microsoft.com/office/drawing/2014/main" id="{65B8A4BB-9E01-22DF-367C-7F16BB130216}"/>
              </a:ext>
            </a:extLst>
          </p:cNvPr>
          <p:cNvSpPr txBox="1">
            <a:spLocks/>
          </p:cNvSpPr>
          <p:nvPr/>
        </p:nvSpPr>
        <p:spPr>
          <a:xfrm>
            <a:off x="838200" y="378339"/>
            <a:ext cx="8110103" cy="1374164"/>
          </a:xfrm>
          <a:prstGeom prst="rect">
            <a:avLst/>
          </a:prstGeom>
          <a:solidFill>
            <a:srgbClr val="A8E1F2">
              <a:lumMod val="20000"/>
              <a:lumOff val="8000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rgbClr val="A8E1F2">
                <a:alpha val="9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defRPr sz="48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Bahiana"/>
                <a:cs typeface="Arial" panose="020B0604020202020204" pitchFamily="34" charset="0"/>
                <a:sym typeface="Bahi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2: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Với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hỏi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cho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rằng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Đọc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sách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một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thói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quen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tốt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Rất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đồng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ý,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đồng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ý,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không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đồng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ý;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rất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không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đồng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ý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Dữ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liệu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thu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được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thuộc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loại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nào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29CA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629CAE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Bahian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B3415-95DA-55BF-3712-64F2A00F46D1}"/>
              </a:ext>
            </a:extLst>
          </p:cNvPr>
          <p:cNvSpPr txBox="1"/>
          <p:nvPr/>
        </p:nvSpPr>
        <p:spPr>
          <a:xfrm>
            <a:off x="2467691" y="2384351"/>
            <a:ext cx="70462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Google Shape;1501;p41">
            <a:extLst>
              <a:ext uri="{FF2B5EF4-FFF2-40B4-BE49-F238E27FC236}">
                <a16:creationId xmlns:a16="http://schemas.microsoft.com/office/drawing/2014/main" id="{2F8FABE2-689A-B50E-F8AD-BA06ED345745}"/>
              </a:ext>
            </a:extLst>
          </p:cNvPr>
          <p:cNvSpPr txBox="1">
            <a:spLocks/>
          </p:cNvSpPr>
          <p:nvPr/>
        </p:nvSpPr>
        <p:spPr>
          <a:xfrm>
            <a:off x="2467691" y="3418647"/>
            <a:ext cx="247426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hiana"/>
              <a:buNone/>
              <a:defRPr sz="3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Bahiana"/>
                <a:cs typeface="Arial" panose="020B0604020202020204" pitchFamily="34" charset="0"/>
                <a:sym typeface="Bahian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 defTabSz="685800">
              <a:buClrTx/>
              <a:buSzTx/>
              <a:defRPr/>
            </a:pP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24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955CDA-70DE-D40D-3BCD-91584E35D6DD}"/>
              </a:ext>
            </a:extLst>
          </p:cNvPr>
          <p:cNvSpPr txBox="1"/>
          <p:nvPr/>
        </p:nvSpPr>
        <p:spPr>
          <a:xfrm>
            <a:off x="2603935" y="4454661"/>
            <a:ext cx="70462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8BCFC2-30BC-143C-EC7A-6978A35BAF17}"/>
              </a:ext>
            </a:extLst>
          </p:cNvPr>
          <p:cNvSpPr txBox="1"/>
          <p:nvPr/>
        </p:nvSpPr>
        <p:spPr>
          <a:xfrm>
            <a:off x="2603935" y="5315312"/>
            <a:ext cx="35971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endParaRPr lang="vi-VN" sz="24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3514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1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81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81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/>
      <p:bldP spid="1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4417" y="2057439"/>
            <a:ext cx="915361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57055" y="5321908"/>
            <a:ext cx="706863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4267201"/>
            <a:ext cx="5943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5856" y="3136612"/>
            <a:ext cx="741714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</a:t>
            </a:r>
          </a:p>
        </p:txBody>
      </p:sp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288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88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82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92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7644712" y="3124521"/>
            <a:ext cx="3505200" cy="219738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15399" y="3618742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CHÚC MỪNG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764642" y="3960671"/>
            <a:ext cx="1233055" cy="12560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1524000" y="5028622"/>
            <a:ext cx="1233055" cy="12560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112801" y="2924823"/>
            <a:ext cx="1233055" cy="1256068"/>
          </a:xfrm>
          <a:prstGeom prst="rect">
            <a:avLst/>
          </a:prstGeom>
        </p:spPr>
      </p:pic>
      <p:pic>
        <p:nvPicPr>
          <p:cNvPr id="21" name="q6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17576" r="25555" b="21786"/>
          <a:stretch/>
        </p:blipFill>
        <p:spPr>
          <a:xfrm>
            <a:off x="9978451" y="5601726"/>
            <a:ext cx="1219307" cy="1355511"/>
          </a:xfrm>
          <a:prstGeom prst="rect">
            <a:avLst/>
          </a:prstGeom>
        </p:spPr>
      </p:pic>
      <p:grpSp>
        <p:nvGrpSpPr>
          <p:cNvPr id="22" name="times up"/>
          <p:cNvGrpSpPr/>
          <p:nvPr/>
        </p:nvGrpSpPr>
        <p:grpSpPr>
          <a:xfrm>
            <a:off x="9345689" y="1764943"/>
            <a:ext cx="1242416" cy="390262"/>
            <a:chOff x="4203166" y="-358378"/>
            <a:chExt cx="2751149" cy="751111"/>
          </a:xfrm>
        </p:grpSpPr>
        <p:sp>
          <p:nvSpPr>
            <p:cNvPr id="23" name="Rounded Rectangle 22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28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203166" y="-358378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GB" sz="14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Hết</a:t>
              </a:r>
              <a:r>
                <a:rPr lang="en-GB" sz="1400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Giờ</a:t>
              </a:r>
              <a:endParaRPr lang="en-GB" sz="14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9697596" y="41158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050" kern="0" dirty="0">
                <a:solidFill>
                  <a:srgbClr val="FF0000"/>
                </a:solidFill>
                <a:latin typeface="Calibri"/>
              </a:rPr>
              <a:t>START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329" y="345538"/>
            <a:ext cx="1370670" cy="1366322"/>
          </a:xfrm>
          <a:prstGeom prst="rect">
            <a:avLst/>
          </a:prstGeom>
        </p:spPr>
      </p:pic>
      <p:grpSp>
        <p:nvGrpSpPr>
          <p:cNvPr id="27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9719815" y="922909"/>
            <a:ext cx="525701" cy="509437"/>
            <a:chOff x="840573" y="2379277"/>
            <a:chExt cx="3829048" cy="3849975"/>
          </a:xfrm>
        </p:grpSpPr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9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0140099" y="968272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87513" y="1221919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41788" y="1005842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25685" y="722051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99B2C8"/>
                </a:solidFill>
                <a:latin typeface="Calibri"/>
              </a:rPr>
              <a:t>12</a:t>
            </a:r>
          </a:p>
        </p:txBody>
      </p:sp>
      <p:sp>
        <p:nvSpPr>
          <p:cNvPr id="5" name="Google Shape;1513;p41">
            <a:extLst>
              <a:ext uri="{FF2B5EF4-FFF2-40B4-BE49-F238E27FC236}">
                <a16:creationId xmlns:a16="http://schemas.microsoft.com/office/drawing/2014/main" id="{038826DF-53F7-F2C1-E356-547C882BC982}"/>
              </a:ext>
            </a:extLst>
          </p:cNvPr>
          <p:cNvSpPr txBox="1">
            <a:spLocks/>
          </p:cNvSpPr>
          <p:nvPr/>
        </p:nvSpPr>
        <p:spPr>
          <a:xfrm>
            <a:off x="990600" y="751982"/>
            <a:ext cx="7383440" cy="774883"/>
          </a:xfrm>
          <a:prstGeom prst="rect">
            <a:avLst/>
          </a:prstGeom>
          <a:solidFill>
            <a:srgbClr val="A8E1F2">
              <a:lumMod val="20000"/>
              <a:lumOff val="8000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rgbClr val="A8E1F2">
                <a:alpha val="9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defRPr sz="48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Bahiana"/>
                <a:cs typeface="Arial" panose="020B0604020202020204" pitchFamily="34" charset="0"/>
                <a:sym typeface="Bahi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tabLst/>
              <a:defRPr/>
            </a:pPr>
            <a:r>
              <a:rPr kumimoji="0" lang="en-US" sz="33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Câu</a:t>
            </a: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1: </a:t>
            </a:r>
            <a:r>
              <a:rPr kumimoji="0" lang="en-US" sz="33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Dãy</a:t>
            </a: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33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nào</a:t>
            </a: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33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sau</a:t>
            </a: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33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đây</a:t>
            </a: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3300" b="1" i="0" u="none" strike="noStrike" kern="0" cap="none" spc="0" normalizeH="0" baseline="0" noProof="0" dirty="0" err="1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là</a:t>
            </a: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3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dãy</a:t>
            </a: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3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số</a:t>
            </a: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 </a:t>
            </a:r>
            <a:r>
              <a:rPr kumimoji="0" lang="en-US" sz="3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liệu</a:t>
            </a:r>
            <a:r>
              <a:rPr kumimoji="0" lang="en-US" sz="3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Bahiana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B62C6B-37BD-E276-2395-7A29B7B74C4C}"/>
              </a:ext>
            </a:extLst>
          </p:cNvPr>
          <p:cNvSpPr txBox="1"/>
          <p:nvPr/>
        </p:nvSpPr>
        <p:spPr>
          <a:xfrm>
            <a:off x="914400" y="2143557"/>
            <a:ext cx="87831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kilogam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43; 42; 45; 48; 50</a:t>
            </a:r>
          </a:p>
        </p:txBody>
      </p:sp>
      <p:sp>
        <p:nvSpPr>
          <p:cNvPr id="14" name="Google Shape;1501;p41">
            <a:extLst>
              <a:ext uri="{FF2B5EF4-FFF2-40B4-BE49-F238E27FC236}">
                <a16:creationId xmlns:a16="http://schemas.microsoft.com/office/drawing/2014/main" id="{53A46AA6-4D27-97B2-0CE3-4F9D2202BC03}"/>
              </a:ext>
            </a:extLst>
          </p:cNvPr>
          <p:cNvSpPr txBox="1">
            <a:spLocks/>
          </p:cNvSpPr>
          <p:nvPr/>
        </p:nvSpPr>
        <p:spPr>
          <a:xfrm>
            <a:off x="1869138" y="3405476"/>
            <a:ext cx="7046261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hiana"/>
              <a:buNone/>
              <a:defRPr sz="3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Bahiana"/>
                <a:cs typeface="Arial" panose="020B0604020202020204" pitchFamily="34" charset="0"/>
                <a:sym typeface="Bahian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bas Neue"/>
              <a:buNone/>
              <a:defRPr sz="32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 defTabSz="685783">
              <a:defRPr/>
            </a:pP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thao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rổ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lông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bơi</a:t>
            </a:r>
            <a:endParaRPr lang="en-US" sz="24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defTabSz="685783">
              <a:defRPr/>
            </a:pPr>
            <a:endParaRPr lang="en-US" sz="24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D64CF1-079F-5271-8811-1A51222B0174}"/>
              </a:ext>
            </a:extLst>
          </p:cNvPr>
          <p:cNvSpPr txBox="1"/>
          <p:nvPr/>
        </p:nvSpPr>
        <p:spPr>
          <a:xfrm>
            <a:off x="2468375" y="4217715"/>
            <a:ext cx="73834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 </a:t>
            </a:r>
          </a:p>
          <a:p>
            <a:pPr defTabSz="685800">
              <a:defRPr/>
            </a:pP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Văn,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Anh, Công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52A2AC-8D1F-9A75-52E6-E8F25DDCBF1E}"/>
              </a:ext>
            </a:extLst>
          </p:cNvPr>
          <p:cNvSpPr txBox="1"/>
          <p:nvPr/>
        </p:nvSpPr>
        <p:spPr>
          <a:xfrm>
            <a:off x="3105197" y="5307866"/>
            <a:ext cx="70462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518058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1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81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81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/>
      <p:bldP spid="1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3" name="Google Shape;1643;p42"/>
          <p:cNvGrpSpPr/>
          <p:nvPr/>
        </p:nvGrpSpPr>
        <p:grpSpPr>
          <a:xfrm>
            <a:off x="9616965" y="5035570"/>
            <a:ext cx="331043" cy="416396"/>
            <a:chOff x="8092963" y="4178320"/>
            <a:chExt cx="331043" cy="416396"/>
          </a:xfrm>
        </p:grpSpPr>
        <p:sp>
          <p:nvSpPr>
            <p:cNvPr id="1644" name="Google Shape;1644;p42"/>
            <p:cNvSpPr/>
            <p:nvPr/>
          </p:nvSpPr>
          <p:spPr>
            <a:xfrm>
              <a:off x="8367881" y="4360309"/>
              <a:ext cx="50042" cy="74125"/>
            </a:xfrm>
            <a:custGeom>
              <a:avLst/>
              <a:gdLst/>
              <a:ahLst/>
              <a:cxnLst/>
              <a:rect l="l" t="t" r="r" b="b"/>
              <a:pathLst>
                <a:path w="3842" h="5691" extrusionOk="0">
                  <a:moveTo>
                    <a:pt x="419" y="1"/>
                  </a:moveTo>
                  <a:lnTo>
                    <a:pt x="0" y="5690"/>
                  </a:lnTo>
                  <a:lnTo>
                    <a:pt x="277" y="5690"/>
                  </a:lnTo>
                  <a:cubicBezTo>
                    <a:pt x="2247" y="5690"/>
                    <a:pt x="3842" y="4093"/>
                    <a:pt x="3842" y="2128"/>
                  </a:cubicBezTo>
                  <a:lnTo>
                    <a:pt x="3842" y="1918"/>
                  </a:lnTo>
                  <a:cubicBezTo>
                    <a:pt x="3842" y="858"/>
                    <a:pt x="2982" y="1"/>
                    <a:pt x="1925" y="1"/>
                  </a:cubicBezTo>
                  <a:close/>
                </a:path>
              </a:pathLst>
            </a:custGeom>
            <a:solidFill>
              <a:srgbClr val="9440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45" name="Google Shape;1645;p42"/>
            <p:cNvSpPr/>
            <p:nvPr/>
          </p:nvSpPr>
          <p:spPr>
            <a:xfrm>
              <a:off x="8099059" y="4360309"/>
              <a:ext cx="50055" cy="74125"/>
            </a:xfrm>
            <a:custGeom>
              <a:avLst/>
              <a:gdLst/>
              <a:ahLst/>
              <a:cxnLst/>
              <a:rect l="l" t="t" r="r" b="b"/>
              <a:pathLst>
                <a:path w="3843" h="5691" extrusionOk="0">
                  <a:moveTo>
                    <a:pt x="1919" y="1"/>
                  </a:moveTo>
                  <a:cubicBezTo>
                    <a:pt x="860" y="1"/>
                    <a:pt x="0" y="858"/>
                    <a:pt x="0" y="1918"/>
                  </a:cubicBezTo>
                  <a:lnTo>
                    <a:pt x="0" y="2128"/>
                  </a:lnTo>
                  <a:cubicBezTo>
                    <a:pt x="0" y="4093"/>
                    <a:pt x="1596" y="5690"/>
                    <a:pt x="3564" y="5690"/>
                  </a:cubicBezTo>
                  <a:lnTo>
                    <a:pt x="3843" y="5690"/>
                  </a:lnTo>
                  <a:lnTo>
                    <a:pt x="3422" y="1"/>
                  </a:lnTo>
                  <a:close/>
                </a:path>
              </a:pathLst>
            </a:custGeom>
            <a:solidFill>
              <a:srgbClr val="9440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46" name="Google Shape;1646;p42"/>
            <p:cNvSpPr/>
            <p:nvPr/>
          </p:nvSpPr>
          <p:spPr>
            <a:xfrm>
              <a:off x="8153300" y="4521274"/>
              <a:ext cx="210380" cy="67391"/>
            </a:xfrm>
            <a:custGeom>
              <a:avLst/>
              <a:gdLst/>
              <a:ahLst/>
              <a:cxnLst/>
              <a:rect l="l" t="t" r="r" b="b"/>
              <a:pathLst>
                <a:path w="16152" h="5174" extrusionOk="0">
                  <a:moveTo>
                    <a:pt x="3516" y="0"/>
                  </a:moveTo>
                  <a:lnTo>
                    <a:pt x="3516" y="1630"/>
                  </a:lnTo>
                  <a:cubicBezTo>
                    <a:pt x="3516" y="2540"/>
                    <a:pt x="2993" y="3368"/>
                    <a:pt x="2174" y="3761"/>
                  </a:cubicBezTo>
                  <a:lnTo>
                    <a:pt x="246" y="4687"/>
                  </a:lnTo>
                  <a:cubicBezTo>
                    <a:pt x="0" y="4806"/>
                    <a:pt x="83" y="5173"/>
                    <a:pt x="356" y="5173"/>
                  </a:cubicBezTo>
                  <a:lnTo>
                    <a:pt x="15796" y="5173"/>
                  </a:lnTo>
                  <a:cubicBezTo>
                    <a:pt x="16069" y="5173"/>
                    <a:pt x="16152" y="4806"/>
                    <a:pt x="15908" y="4687"/>
                  </a:cubicBezTo>
                  <a:lnTo>
                    <a:pt x="13979" y="3761"/>
                  </a:lnTo>
                  <a:cubicBezTo>
                    <a:pt x="13159" y="3369"/>
                    <a:pt x="12638" y="2540"/>
                    <a:pt x="12638" y="1630"/>
                  </a:cubicBezTo>
                  <a:lnTo>
                    <a:pt x="12638" y="0"/>
                  </a:lnTo>
                  <a:cubicBezTo>
                    <a:pt x="11038" y="1095"/>
                    <a:pt x="9273" y="1721"/>
                    <a:pt x="8076" y="1721"/>
                  </a:cubicBezTo>
                  <a:cubicBezTo>
                    <a:pt x="6881" y="1721"/>
                    <a:pt x="5113" y="1095"/>
                    <a:pt x="3516" y="0"/>
                  </a:cubicBezTo>
                  <a:close/>
                </a:path>
              </a:pathLst>
            </a:custGeom>
            <a:solidFill>
              <a:srgbClr val="9440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47" name="Google Shape;1647;p42"/>
            <p:cNvSpPr/>
            <p:nvPr/>
          </p:nvSpPr>
          <p:spPr>
            <a:xfrm>
              <a:off x="8137148" y="4214532"/>
              <a:ext cx="242682" cy="329129"/>
            </a:xfrm>
            <a:custGeom>
              <a:avLst/>
              <a:gdLst/>
              <a:ahLst/>
              <a:cxnLst/>
              <a:rect l="l" t="t" r="r" b="b"/>
              <a:pathLst>
                <a:path w="18632" h="25269" extrusionOk="0">
                  <a:moveTo>
                    <a:pt x="9316" y="1"/>
                  </a:moveTo>
                  <a:cubicBezTo>
                    <a:pt x="4112" y="1"/>
                    <a:pt x="0" y="4425"/>
                    <a:pt x="384" y="9616"/>
                  </a:cubicBezTo>
                  <a:lnTo>
                    <a:pt x="993" y="17887"/>
                  </a:lnTo>
                  <a:cubicBezTo>
                    <a:pt x="1315" y="22248"/>
                    <a:pt x="6690" y="25269"/>
                    <a:pt x="9319" y="25269"/>
                  </a:cubicBezTo>
                  <a:cubicBezTo>
                    <a:pt x="11946" y="25269"/>
                    <a:pt x="17322" y="22247"/>
                    <a:pt x="17643" y="17887"/>
                  </a:cubicBezTo>
                  <a:cubicBezTo>
                    <a:pt x="17639" y="17886"/>
                    <a:pt x="18248" y="9616"/>
                    <a:pt x="18248" y="9616"/>
                  </a:cubicBezTo>
                  <a:cubicBezTo>
                    <a:pt x="18632" y="4425"/>
                    <a:pt x="14522" y="1"/>
                    <a:pt x="9316" y="1"/>
                  </a:cubicBezTo>
                  <a:close/>
                </a:path>
              </a:pathLst>
            </a:custGeom>
            <a:solidFill>
              <a:srgbClr val="9440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48" name="Google Shape;1648;p42"/>
            <p:cNvSpPr/>
            <p:nvPr/>
          </p:nvSpPr>
          <p:spPr>
            <a:xfrm>
              <a:off x="8200924" y="4219938"/>
              <a:ext cx="178013" cy="323710"/>
            </a:xfrm>
            <a:custGeom>
              <a:avLst/>
              <a:gdLst/>
              <a:ahLst/>
              <a:cxnLst/>
              <a:rect l="l" t="t" r="r" b="b"/>
              <a:pathLst>
                <a:path w="13667" h="24853" extrusionOk="0">
                  <a:moveTo>
                    <a:pt x="7123" y="1"/>
                  </a:moveTo>
                  <a:lnTo>
                    <a:pt x="7123" y="1"/>
                  </a:lnTo>
                  <a:cubicBezTo>
                    <a:pt x="9573" y="1751"/>
                    <a:pt x="11095" y="4701"/>
                    <a:pt x="10856" y="7952"/>
                  </a:cubicBezTo>
                  <a:lnTo>
                    <a:pt x="10246" y="16223"/>
                  </a:lnTo>
                  <a:cubicBezTo>
                    <a:pt x="9924" y="20583"/>
                    <a:pt x="4549" y="23604"/>
                    <a:pt x="1922" y="23604"/>
                  </a:cubicBezTo>
                  <a:cubicBezTo>
                    <a:pt x="1377" y="23604"/>
                    <a:pt x="712" y="23472"/>
                    <a:pt x="0" y="23228"/>
                  </a:cubicBezTo>
                  <a:lnTo>
                    <a:pt x="0" y="23228"/>
                  </a:lnTo>
                  <a:cubicBezTo>
                    <a:pt x="1562" y="24264"/>
                    <a:pt x="3258" y="24852"/>
                    <a:pt x="4420" y="24852"/>
                  </a:cubicBezTo>
                  <a:cubicBezTo>
                    <a:pt x="7047" y="24852"/>
                    <a:pt x="12424" y="21829"/>
                    <a:pt x="12744" y="17471"/>
                  </a:cubicBezTo>
                  <a:lnTo>
                    <a:pt x="13354" y="9200"/>
                  </a:lnTo>
                  <a:cubicBezTo>
                    <a:pt x="13667" y="4951"/>
                    <a:pt x="10969" y="1215"/>
                    <a:pt x="7123" y="1"/>
                  </a:cubicBezTo>
                  <a:close/>
                </a:path>
              </a:pathLst>
            </a:custGeom>
            <a:solidFill>
              <a:srgbClr val="000000">
                <a:alpha val="1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49" name="Google Shape;1649;p42"/>
            <p:cNvSpPr/>
            <p:nvPr/>
          </p:nvSpPr>
          <p:spPr>
            <a:xfrm>
              <a:off x="8165936" y="4273190"/>
              <a:ext cx="20827" cy="64812"/>
            </a:xfrm>
            <a:custGeom>
              <a:avLst/>
              <a:gdLst/>
              <a:ahLst/>
              <a:cxnLst/>
              <a:rect l="l" t="t" r="r" b="b"/>
              <a:pathLst>
                <a:path w="1599" h="4976" extrusionOk="0">
                  <a:moveTo>
                    <a:pt x="1599" y="1"/>
                  </a:moveTo>
                  <a:cubicBezTo>
                    <a:pt x="670" y="1141"/>
                    <a:pt x="132" y="2509"/>
                    <a:pt x="36" y="3961"/>
                  </a:cubicBezTo>
                  <a:cubicBezTo>
                    <a:pt x="0" y="4509"/>
                    <a:pt x="435" y="4976"/>
                    <a:pt x="986" y="4976"/>
                  </a:cubicBezTo>
                  <a:lnTo>
                    <a:pt x="1599" y="4976"/>
                  </a:lnTo>
                  <a:lnTo>
                    <a:pt x="1599" y="1"/>
                  </a:lnTo>
                  <a:close/>
                </a:path>
              </a:pathLst>
            </a:custGeom>
            <a:solidFill>
              <a:srgbClr val="CBAF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0" name="Google Shape;1650;p42"/>
            <p:cNvSpPr/>
            <p:nvPr/>
          </p:nvSpPr>
          <p:spPr>
            <a:xfrm>
              <a:off x="8165936" y="4321738"/>
              <a:ext cx="20827" cy="16268"/>
            </a:xfrm>
            <a:custGeom>
              <a:avLst/>
              <a:gdLst/>
              <a:ahLst/>
              <a:cxnLst/>
              <a:rect l="l" t="t" r="r" b="b"/>
              <a:pathLst>
                <a:path w="1599" h="1249" extrusionOk="0">
                  <a:moveTo>
                    <a:pt x="56" y="0"/>
                  </a:moveTo>
                  <a:cubicBezTo>
                    <a:pt x="49" y="78"/>
                    <a:pt x="42" y="157"/>
                    <a:pt x="36" y="234"/>
                  </a:cubicBezTo>
                  <a:cubicBezTo>
                    <a:pt x="0" y="782"/>
                    <a:pt x="435" y="1249"/>
                    <a:pt x="986" y="1249"/>
                  </a:cubicBezTo>
                  <a:lnTo>
                    <a:pt x="1599" y="1249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rgbClr val="BC95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1" name="Google Shape;1651;p42"/>
            <p:cNvSpPr/>
            <p:nvPr/>
          </p:nvSpPr>
          <p:spPr>
            <a:xfrm>
              <a:off x="8224788" y="4238931"/>
              <a:ext cx="67391" cy="20397"/>
            </a:xfrm>
            <a:custGeom>
              <a:avLst/>
              <a:gdLst/>
              <a:ahLst/>
              <a:cxnLst/>
              <a:rect l="l" t="t" r="r" b="b"/>
              <a:pathLst>
                <a:path w="5174" h="1566" extrusionOk="0">
                  <a:moveTo>
                    <a:pt x="2587" y="0"/>
                  </a:moveTo>
                  <a:cubicBezTo>
                    <a:pt x="1688" y="0"/>
                    <a:pt x="819" y="164"/>
                    <a:pt x="11" y="478"/>
                  </a:cubicBezTo>
                  <a:cubicBezTo>
                    <a:pt x="4" y="554"/>
                    <a:pt x="1" y="633"/>
                    <a:pt x="1" y="712"/>
                  </a:cubicBezTo>
                  <a:lnTo>
                    <a:pt x="2" y="1566"/>
                  </a:lnTo>
                  <a:lnTo>
                    <a:pt x="5174" y="1566"/>
                  </a:lnTo>
                  <a:lnTo>
                    <a:pt x="5174" y="712"/>
                  </a:lnTo>
                  <a:cubicBezTo>
                    <a:pt x="5174" y="633"/>
                    <a:pt x="5169" y="554"/>
                    <a:pt x="5162" y="478"/>
                  </a:cubicBezTo>
                  <a:cubicBezTo>
                    <a:pt x="4356" y="164"/>
                    <a:pt x="3488" y="0"/>
                    <a:pt x="2587" y="0"/>
                  </a:cubicBezTo>
                  <a:close/>
                </a:path>
              </a:pathLst>
            </a:custGeom>
            <a:solidFill>
              <a:srgbClr val="CBAF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2" name="Google Shape;1652;p42"/>
            <p:cNvSpPr/>
            <p:nvPr/>
          </p:nvSpPr>
          <p:spPr>
            <a:xfrm>
              <a:off x="8330249" y="4273151"/>
              <a:ext cx="20814" cy="64838"/>
            </a:xfrm>
            <a:custGeom>
              <a:avLst/>
              <a:gdLst/>
              <a:ahLst/>
              <a:cxnLst/>
              <a:rect l="l" t="t" r="r" b="b"/>
              <a:pathLst>
                <a:path w="1598" h="4978" extrusionOk="0">
                  <a:moveTo>
                    <a:pt x="1" y="1"/>
                  </a:moveTo>
                  <a:lnTo>
                    <a:pt x="1" y="4977"/>
                  </a:lnTo>
                  <a:lnTo>
                    <a:pt x="612" y="4977"/>
                  </a:lnTo>
                  <a:cubicBezTo>
                    <a:pt x="613" y="4977"/>
                    <a:pt x="614" y="4977"/>
                    <a:pt x="615" y="4977"/>
                  </a:cubicBezTo>
                  <a:cubicBezTo>
                    <a:pt x="1163" y="4977"/>
                    <a:pt x="1598" y="4511"/>
                    <a:pt x="1562" y="3964"/>
                  </a:cubicBezTo>
                  <a:cubicBezTo>
                    <a:pt x="1464" y="2512"/>
                    <a:pt x="928" y="1142"/>
                    <a:pt x="1" y="1"/>
                  </a:cubicBezTo>
                  <a:close/>
                </a:path>
              </a:pathLst>
            </a:custGeom>
            <a:solidFill>
              <a:srgbClr val="BC95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3" name="Google Shape;1653;p42"/>
            <p:cNvSpPr/>
            <p:nvPr/>
          </p:nvSpPr>
          <p:spPr>
            <a:xfrm>
              <a:off x="8186712" y="4259330"/>
              <a:ext cx="143496" cy="78671"/>
            </a:xfrm>
            <a:custGeom>
              <a:avLst/>
              <a:gdLst/>
              <a:ahLst/>
              <a:cxnLst/>
              <a:rect l="l" t="t" r="r" b="b"/>
              <a:pathLst>
                <a:path w="11017" h="6040" extrusionOk="0">
                  <a:moveTo>
                    <a:pt x="65" y="0"/>
                  </a:moveTo>
                  <a:cubicBezTo>
                    <a:pt x="30" y="0"/>
                    <a:pt x="1" y="29"/>
                    <a:pt x="1" y="65"/>
                  </a:cubicBezTo>
                  <a:lnTo>
                    <a:pt x="1" y="6040"/>
                  </a:lnTo>
                  <a:lnTo>
                    <a:pt x="11017" y="6040"/>
                  </a:lnTo>
                  <a:lnTo>
                    <a:pt x="11017" y="65"/>
                  </a:lnTo>
                  <a:cubicBezTo>
                    <a:pt x="11017" y="29"/>
                    <a:pt x="10988" y="0"/>
                    <a:pt x="109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4" name="Google Shape;1654;p42"/>
            <p:cNvSpPr/>
            <p:nvPr/>
          </p:nvSpPr>
          <p:spPr>
            <a:xfrm>
              <a:off x="8186712" y="4259330"/>
              <a:ext cx="143535" cy="78671"/>
            </a:xfrm>
            <a:custGeom>
              <a:avLst/>
              <a:gdLst/>
              <a:ahLst/>
              <a:cxnLst/>
              <a:rect l="l" t="t" r="r" b="b"/>
              <a:pathLst>
                <a:path w="11020" h="6040" extrusionOk="0">
                  <a:moveTo>
                    <a:pt x="8523" y="0"/>
                  </a:moveTo>
                  <a:lnTo>
                    <a:pt x="8523" y="3735"/>
                  </a:lnTo>
                  <a:cubicBezTo>
                    <a:pt x="8523" y="4318"/>
                    <a:pt x="8049" y="4791"/>
                    <a:pt x="7467" y="4791"/>
                  </a:cubicBezTo>
                  <a:lnTo>
                    <a:pt x="1" y="4791"/>
                  </a:lnTo>
                  <a:lnTo>
                    <a:pt x="1" y="6040"/>
                  </a:lnTo>
                  <a:lnTo>
                    <a:pt x="11018" y="6040"/>
                  </a:lnTo>
                  <a:lnTo>
                    <a:pt x="11018" y="65"/>
                  </a:lnTo>
                  <a:cubicBezTo>
                    <a:pt x="11020" y="29"/>
                    <a:pt x="10990" y="0"/>
                    <a:pt x="10955" y="0"/>
                  </a:cubicBezTo>
                  <a:close/>
                </a:path>
              </a:pathLst>
            </a:custGeom>
            <a:solidFill>
              <a:srgbClr val="000000">
                <a:alpha val="1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5" name="Google Shape;1655;p42"/>
            <p:cNvSpPr/>
            <p:nvPr/>
          </p:nvSpPr>
          <p:spPr>
            <a:xfrm>
              <a:off x="8196235" y="4184442"/>
              <a:ext cx="124480" cy="74881"/>
            </a:xfrm>
            <a:custGeom>
              <a:avLst/>
              <a:gdLst/>
              <a:ahLst/>
              <a:cxnLst/>
              <a:rect l="l" t="t" r="r" b="b"/>
              <a:pathLst>
                <a:path w="9557" h="5749" extrusionOk="0">
                  <a:moveTo>
                    <a:pt x="4779" y="1"/>
                  </a:moveTo>
                  <a:cubicBezTo>
                    <a:pt x="2140" y="1"/>
                    <a:pt x="0" y="2140"/>
                    <a:pt x="0" y="4779"/>
                  </a:cubicBezTo>
                  <a:lnTo>
                    <a:pt x="0" y="5749"/>
                  </a:lnTo>
                  <a:lnTo>
                    <a:pt x="2193" y="5749"/>
                  </a:lnTo>
                  <a:lnTo>
                    <a:pt x="2193" y="4895"/>
                  </a:lnTo>
                  <a:cubicBezTo>
                    <a:pt x="2193" y="3467"/>
                    <a:pt x="3349" y="2311"/>
                    <a:pt x="4777" y="2311"/>
                  </a:cubicBezTo>
                  <a:cubicBezTo>
                    <a:pt x="6205" y="2311"/>
                    <a:pt x="7361" y="3467"/>
                    <a:pt x="7361" y="4895"/>
                  </a:cubicBezTo>
                  <a:lnTo>
                    <a:pt x="7361" y="5749"/>
                  </a:lnTo>
                  <a:lnTo>
                    <a:pt x="9557" y="5749"/>
                  </a:lnTo>
                  <a:lnTo>
                    <a:pt x="9557" y="4779"/>
                  </a:lnTo>
                  <a:cubicBezTo>
                    <a:pt x="9557" y="2140"/>
                    <a:pt x="7417" y="1"/>
                    <a:pt x="47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6" name="Google Shape;1656;p42"/>
            <p:cNvSpPr/>
            <p:nvPr/>
          </p:nvSpPr>
          <p:spPr>
            <a:xfrm>
              <a:off x="8241019" y="4287805"/>
              <a:ext cx="34959" cy="50198"/>
            </a:xfrm>
            <a:custGeom>
              <a:avLst/>
              <a:gdLst/>
              <a:ahLst/>
              <a:cxnLst/>
              <a:rect l="l" t="t" r="r" b="b"/>
              <a:pathLst>
                <a:path w="2684" h="3854" extrusionOk="0">
                  <a:moveTo>
                    <a:pt x="1342" y="1"/>
                  </a:moveTo>
                  <a:cubicBezTo>
                    <a:pt x="602" y="1"/>
                    <a:pt x="0" y="602"/>
                    <a:pt x="0" y="1343"/>
                  </a:cubicBezTo>
                  <a:cubicBezTo>
                    <a:pt x="0" y="1825"/>
                    <a:pt x="256" y="2247"/>
                    <a:pt x="636" y="2483"/>
                  </a:cubicBezTo>
                  <a:lnTo>
                    <a:pt x="636" y="3854"/>
                  </a:lnTo>
                  <a:lnTo>
                    <a:pt x="2049" y="3854"/>
                  </a:lnTo>
                  <a:lnTo>
                    <a:pt x="2049" y="2483"/>
                  </a:lnTo>
                  <a:cubicBezTo>
                    <a:pt x="2430" y="2247"/>
                    <a:pt x="2684" y="1823"/>
                    <a:pt x="2684" y="1343"/>
                  </a:cubicBezTo>
                  <a:cubicBezTo>
                    <a:pt x="2684" y="602"/>
                    <a:pt x="2084" y="1"/>
                    <a:pt x="1342" y="1"/>
                  </a:cubicBezTo>
                  <a:close/>
                </a:path>
              </a:pathLst>
            </a:custGeom>
            <a:solidFill>
              <a:srgbClr val="756E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7" name="Google Shape;1657;p42"/>
            <p:cNvSpPr/>
            <p:nvPr/>
          </p:nvSpPr>
          <p:spPr>
            <a:xfrm>
              <a:off x="8249277" y="4321738"/>
              <a:ext cx="18430" cy="16268"/>
            </a:xfrm>
            <a:custGeom>
              <a:avLst/>
              <a:gdLst/>
              <a:ahLst/>
              <a:cxnLst/>
              <a:rect l="l" t="t" r="r" b="b"/>
              <a:pathLst>
                <a:path w="1415" h="1249" extrusionOk="0">
                  <a:moveTo>
                    <a:pt x="1" y="0"/>
                  </a:moveTo>
                  <a:lnTo>
                    <a:pt x="1" y="1249"/>
                  </a:lnTo>
                  <a:lnTo>
                    <a:pt x="1414" y="1249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665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8" name="Google Shape;1658;p42"/>
            <p:cNvSpPr/>
            <p:nvPr/>
          </p:nvSpPr>
          <p:spPr>
            <a:xfrm>
              <a:off x="8092963" y="4178320"/>
              <a:ext cx="331043" cy="416396"/>
            </a:xfrm>
            <a:custGeom>
              <a:avLst/>
              <a:gdLst/>
              <a:ahLst/>
              <a:cxnLst/>
              <a:rect l="l" t="t" r="r" b="b"/>
              <a:pathLst>
                <a:path w="25416" h="31969" extrusionOk="0">
                  <a:moveTo>
                    <a:pt x="12708" y="3249"/>
                  </a:moveTo>
                  <a:cubicBezTo>
                    <a:pt x="13537" y="3249"/>
                    <a:pt x="14255" y="3728"/>
                    <a:pt x="14602" y="4422"/>
                  </a:cubicBezTo>
                  <a:cubicBezTo>
                    <a:pt x="13987" y="4265"/>
                    <a:pt x="13348" y="4186"/>
                    <a:pt x="12708" y="4186"/>
                  </a:cubicBezTo>
                  <a:cubicBezTo>
                    <a:pt x="12069" y="4186"/>
                    <a:pt x="11429" y="4265"/>
                    <a:pt x="10812" y="4422"/>
                  </a:cubicBezTo>
                  <a:cubicBezTo>
                    <a:pt x="11161" y="3728"/>
                    <a:pt x="11880" y="3249"/>
                    <a:pt x="12708" y="3249"/>
                  </a:cubicBezTo>
                  <a:close/>
                  <a:moveTo>
                    <a:pt x="6732" y="8888"/>
                  </a:moveTo>
                  <a:lnTo>
                    <a:pt x="6732" y="11791"/>
                  </a:lnTo>
                  <a:lnTo>
                    <a:pt x="6588" y="11791"/>
                  </a:lnTo>
                  <a:cubicBezTo>
                    <a:pt x="6308" y="11791"/>
                    <a:pt x="6086" y="11554"/>
                    <a:pt x="6106" y="11276"/>
                  </a:cubicBezTo>
                  <a:cubicBezTo>
                    <a:pt x="6162" y="10441"/>
                    <a:pt x="6376" y="9633"/>
                    <a:pt x="6732" y="8888"/>
                  </a:cubicBezTo>
                  <a:close/>
                  <a:moveTo>
                    <a:pt x="12707" y="8874"/>
                  </a:moveTo>
                  <a:cubicBezTo>
                    <a:pt x="13187" y="8874"/>
                    <a:pt x="13580" y="9267"/>
                    <a:pt x="13580" y="9748"/>
                  </a:cubicBezTo>
                  <a:cubicBezTo>
                    <a:pt x="13580" y="10053"/>
                    <a:pt x="13425" y="10330"/>
                    <a:pt x="13166" y="10491"/>
                  </a:cubicBezTo>
                  <a:cubicBezTo>
                    <a:pt x="13028" y="10577"/>
                    <a:pt x="12945" y="10725"/>
                    <a:pt x="12945" y="10888"/>
                  </a:cubicBezTo>
                  <a:lnTo>
                    <a:pt x="12945" y="11791"/>
                  </a:lnTo>
                  <a:lnTo>
                    <a:pt x="12468" y="11791"/>
                  </a:lnTo>
                  <a:lnTo>
                    <a:pt x="12468" y="10888"/>
                  </a:lnTo>
                  <a:cubicBezTo>
                    <a:pt x="12468" y="10725"/>
                    <a:pt x="12385" y="10577"/>
                    <a:pt x="12247" y="10491"/>
                  </a:cubicBezTo>
                  <a:cubicBezTo>
                    <a:pt x="11989" y="10329"/>
                    <a:pt x="11833" y="10050"/>
                    <a:pt x="11833" y="9748"/>
                  </a:cubicBezTo>
                  <a:cubicBezTo>
                    <a:pt x="11833" y="9265"/>
                    <a:pt x="12226" y="8874"/>
                    <a:pt x="12707" y="8874"/>
                  </a:cubicBezTo>
                  <a:close/>
                  <a:moveTo>
                    <a:pt x="12709" y="5123"/>
                  </a:moveTo>
                  <a:cubicBezTo>
                    <a:pt x="13421" y="5123"/>
                    <a:pt x="14139" y="5234"/>
                    <a:pt x="14825" y="5464"/>
                  </a:cubicBezTo>
                  <a:lnTo>
                    <a:pt x="14825" y="5751"/>
                  </a:lnTo>
                  <a:lnTo>
                    <a:pt x="13022" y="5751"/>
                  </a:lnTo>
                  <a:cubicBezTo>
                    <a:pt x="12764" y="5751"/>
                    <a:pt x="12554" y="5961"/>
                    <a:pt x="12554" y="6219"/>
                  </a:cubicBezTo>
                  <a:cubicBezTo>
                    <a:pt x="12554" y="6477"/>
                    <a:pt x="12764" y="6688"/>
                    <a:pt x="13022" y="6688"/>
                  </a:cubicBezTo>
                  <a:lnTo>
                    <a:pt x="17749" y="6688"/>
                  </a:lnTo>
                  <a:lnTo>
                    <a:pt x="17749" y="11791"/>
                  </a:lnTo>
                  <a:lnTo>
                    <a:pt x="13883" y="11791"/>
                  </a:lnTo>
                  <a:lnTo>
                    <a:pt x="13883" y="11125"/>
                  </a:lnTo>
                  <a:cubicBezTo>
                    <a:pt x="14285" y="10785"/>
                    <a:pt x="14519" y="10286"/>
                    <a:pt x="14519" y="9748"/>
                  </a:cubicBezTo>
                  <a:cubicBezTo>
                    <a:pt x="14519" y="8749"/>
                    <a:pt x="13705" y="7938"/>
                    <a:pt x="12708" y="7938"/>
                  </a:cubicBezTo>
                  <a:cubicBezTo>
                    <a:pt x="11709" y="7938"/>
                    <a:pt x="10899" y="8750"/>
                    <a:pt x="10899" y="9748"/>
                  </a:cubicBezTo>
                  <a:cubicBezTo>
                    <a:pt x="10899" y="10286"/>
                    <a:pt x="11132" y="10785"/>
                    <a:pt x="11534" y="11125"/>
                  </a:cubicBezTo>
                  <a:lnTo>
                    <a:pt x="11534" y="11791"/>
                  </a:lnTo>
                  <a:lnTo>
                    <a:pt x="7667" y="11791"/>
                  </a:lnTo>
                  <a:lnTo>
                    <a:pt x="7667" y="6688"/>
                  </a:lnTo>
                  <a:lnTo>
                    <a:pt x="10835" y="6688"/>
                  </a:lnTo>
                  <a:cubicBezTo>
                    <a:pt x="11094" y="6688"/>
                    <a:pt x="11305" y="6477"/>
                    <a:pt x="11305" y="6219"/>
                  </a:cubicBezTo>
                  <a:cubicBezTo>
                    <a:pt x="11305" y="5961"/>
                    <a:pt x="11094" y="5751"/>
                    <a:pt x="10835" y="5751"/>
                  </a:cubicBezTo>
                  <a:lnTo>
                    <a:pt x="10590" y="5751"/>
                  </a:lnTo>
                  <a:lnTo>
                    <a:pt x="10590" y="5464"/>
                  </a:lnTo>
                  <a:cubicBezTo>
                    <a:pt x="11263" y="5239"/>
                    <a:pt x="11983" y="5123"/>
                    <a:pt x="12709" y="5123"/>
                  </a:cubicBezTo>
                  <a:close/>
                  <a:moveTo>
                    <a:pt x="18683" y="8888"/>
                  </a:moveTo>
                  <a:cubicBezTo>
                    <a:pt x="19042" y="9633"/>
                    <a:pt x="19254" y="10438"/>
                    <a:pt x="19309" y="11276"/>
                  </a:cubicBezTo>
                  <a:cubicBezTo>
                    <a:pt x="19327" y="11554"/>
                    <a:pt x="19106" y="11791"/>
                    <a:pt x="18827" y="11791"/>
                  </a:cubicBezTo>
                  <a:lnTo>
                    <a:pt x="18683" y="11791"/>
                  </a:lnTo>
                  <a:lnTo>
                    <a:pt x="18683" y="8888"/>
                  </a:lnTo>
                  <a:close/>
                  <a:moveTo>
                    <a:pt x="4415" y="14701"/>
                  </a:moveTo>
                  <a:lnTo>
                    <a:pt x="4415" y="14701"/>
                  </a:lnTo>
                  <a:cubicBezTo>
                    <a:pt x="4415" y="14701"/>
                    <a:pt x="4480" y="15576"/>
                    <a:pt x="4672" y="18194"/>
                  </a:cubicBezTo>
                  <a:lnTo>
                    <a:pt x="4672" y="18194"/>
                  </a:lnTo>
                  <a:cubicBezTo>
                    <a:pt x="4634" y="17664"/>
                    <a:pt x="4416" y="14701"/>
                    <a:pt x="4415" y="14701"/>
                  </a:cubicBezTo>
                  <a:close/>
                  <a:moveTo>
                    <a:pt x="3456" y="14440"/>
                  </a:moveTo>
                  <a:lnTo>
                    <a:pt x="3804" y="19184"/>
                  </a:lnTo>
                  <a:cubicBezTo>
                    <a:pt x="2203" y="19067"/>
                    <a:pt x="937" y="17727"/>
                    <a:pt x="937" y="16097"/>
                  </a:cubicBezTo>
                  <a:lnTo>
                    <a:pt x="937" y="15888"/>
                  </a:lnTo>
                  <a:cubicBezTo>
                    <a:pt x="937" y="15090"/>
                    <a:pt x="1586" y="14440"/>
                    <a:pt x="2384" y="14440"/>
                  </a:cubicBezTo>
                  <a:close/>
                  <a:moveTo>
                    <a:pt x="23031" y="14440"/>
                  </a:moveTo>
                  <a:cubicBezTo>
                    <a:pt x="23829" y="14440"/>
                    <a:pt x="24479" y="15090"/>
                    <a:pt x="24479" y="15888"/>
                  </a:cubicBezTo>
                  <a:lnTo>
                    <a:pt x="24479" y="16097"/>
                  </a:lnTo>
                  <a:cubicBezTo>
                    <a:pt x="24479" y="17727"/>
                    <a:pt x="23212" y="19067"/>
                    <a:pt x="21610" y="19184"/>
                  </a:cubicBezTo>
                  <a:lnTo>
                    <a:pt x="21960" y="14440"/>
                  </a:lnTo>
                  <a:close/>
                  <a:moveTo>
                    <a:pt x="8614" y="27173"/>
                  </a:moveTo>
                  <a:cubicBezTo>
                    <a:pt x="10025" y="27998"/>
                    <a:pt x="11543" y="28516"/>
                    <a:pt x="12707" y="28516"/>
                  </a:cubicBezTo>
                  <a:cubicBezTo>
                    <a:pt x="13823" y="28516"/>
                    <a:pt x="15340" y="28034"/>
                    <a:pt x="16800" y="27179"/>
                  </a:cubicBezTo>
                  <a:lnTo>
                    <a:pt x="16800" y="27961"/>
                  </a:lnTo>
                  <a:cubicBezTo>
                    <a:pt x="16802" y="29042"/>
                    <a:pt x="17432" y="30043"/>
                    <a:pt x="18408" y="30511"/>
                  </a:cubicBezTo>
                  <a:lnTo>
                    <a:pt x="19492" y="31032"/>
                  </a:lnTo>
                  <a:lnTo>
                    <a:pt x="5921" y="31032"/>
                  </a:lnTo>
                  <a:lnTo>
                    <a:pt x="7007" y="30511"/>
                  </a:lnTo>
                  <a:cubicBezTo>
                    <a:pt x="7983" y="30043"/>
                    <a:pt x="8614" y="29040"/>
                    <a:pt x="8614" y="27958"/>
                  </a:cubicBezTo>
                  <a:lnTo>
                    <a:pt x="8614" y="27173"/>
                  </a:lnTo>
                  <a:close/>
                  <a:moveTo>
                    <a:pt x="12708" y="0"/>
                  </a:moveTo>
                  <a:cubicBezTo>
                    <a:pt x="11451" y="0"/>
                    <a:pt x="10233" y="452"/>
                    <a:pt x="9283" y="1274"/>
                  </a:cubicBezTo>
                  <a:cubicBezTo>
                    <a:pt x="9088" y="1442"/>
                    <a:pt x="9066" y="1739"/>
                    <a:pt x="9234" y="1934"/>
                  </a:cubicBezTo>
                  <a:cubicBezTo>
                    <a:pt x="9327" y="2041"/>
                    <a:pt x="9458" y="2096"/>
                    <a:pt x="9589" y="2096"/>
                  </a:cubicBezTo>
                  <a:cubicBezTo>
                    <a:pt x="9697" y="2096"/>
                    <a:pt x="9806" y="2059"/>
                    <a:pt x="9894" y="1983"/>
                  </a:cubicBezTo>
                  <a:cubicBezTo>
                    <a:pt x="10676" y="1309"/>
                    <a:pt x="11675" y="937"/>
                    <a:pt x="12708" y="937"/>
                  </a:cubicBezTo>
                  <a:cubicBezTo>
                    <a:pt x="15084" y="937"/>
                    <a:pt x="17019" y="2870"/>
                    <a:pt x="17019" y="5248"/>
                  </a:cubicBezTo>
                  <a:lnTo>
                    <a:pt x="17019" y="5750"/>
                  </a:lnTo>
                  <a:lnTo>
                    <a:pt x="15763" y="5750"/>
                  </a:lnTo>
                  <a:lnTo>
                    <a:pt x="15763" y="5364"/>
                  </a:lnTo>
                  <a:cubicBezTo>
                    <a:pt x="15763" y="3685"/>
                    <a:pt x="14398" y="2309"/>
                    <a:pt x="12708" y="2309"/>
                  </a:cubicBezTo>
                  <a:cubicBezTo>
                    <a:pt x="11018" y="2309"/>
                    <a:pt x="9654" y="3686"/>
                    <a:pt x="9654" y="5364"/>
                  </a:cubicBezTo>
                  <a:lnTo>
                    <a:pt x="9654" y="5750"/>
                  </a:lnTo>
                  <a:lnTo>
                    <a:pt x="8399" y="5750"/>
                  </a:lnTo>
                  <a:cubicBezTo>
                    <a:pt x="8399" y="5140"/>
                    <a:pt x="8359" y="4496"/>
                    <a:pt x="8716" y="3620"/>
                  </a:cubicBezTo>
                  <a:cubicBezTo>
                    <a:pt x="8812" y="3382"/>
                    <a:pt x="8697" y="3108"/>
                    <a:pt x="8459" y="3010"/>
                  </a:cubicBezTo>
                  <a:cubicBezTo>
                    <a:pt x="8402" y="2987"/>
                    <a:pt x="8342" y="2975"/>
                    <a:pt x="8283" y="2975"/>
                  </a:cubicBezTo>
                  <a:cubicBezTo>
                    <a:pt x="8099" y="2975"/>
                    <a:pt x="7923" y="3087"/>
                    <a:pt x="7849" y="3267"/>
                  </a:cubicBezTo>
                  <a:cubicBezTo>
                    <a:pt x="7783" y="3432"/>
                    <a:pt x="7724" y="3599"/>
                    <a:pt x="7674" y="3768"/>
                  </a:cubicBezTo>
                  <a:cubicBezTo>
                    <a:pt x="4720" y="5636"/>
                    <a:pt x="3049" y="8937"/>
                    <a:pt x="3308" y="12431"/>
                  </a:cubicBezTo>
                  <a:lnTo>
                    <a:pt x="3387" y="13504"/>
                  </a:lnTo>
                  <a:lnTo>
                    <a:pt x="2387" y="13504"/>
                  </a:lnTo>
                  <a:cubicBezTo>
                    <a:pt x="1071" y="13504"/>
                    <a:pt x="0" y="14573"/>
                    <a:pt x="0" y="15889"/>
                  </a:cubicBezTo>
                  <a:lnTo>
                    <a:pt x="0" y="16099"/>
                  </a:lnTo>
                  <a:cubicBezTo>
                    <a:pt x="0" y="18270"/>
                    <a:pt x="1724" y="20045"/>
                    <a:pt x="3875" y="20128"/>
                  </a:cubicBezTo>
                  <a:lnTo>
                    <a:pt x="3918" y="20702"/>
                  </a:lnTo>
                  <a:cubicBezTo>
                    <a:pt x="3998" y="21794"/>
                    <a:pt x="4374" y="22863"/>
                    <a:pt x="5035" y="23879"/>
                  </a:cubicBezTo>
                  <a:cubicBezTo>
                    <a:pt x="5124" y="24016"/>
                    <a:pt x="5275" y="24091"/>
                    <a:pt x="5429" y="24091"/>
                  </a:cubicBezTo>
                  <a:cubicBezTo>
                    <a:pt x="5795" y="24091"/>
                    <a:pt x="6026" y="23682"/>
                    <a:pt x="5820" y="23369"/>
                  </a:cubicBezTo>
                  <a:cubicBezTo>
                    <a:pt x="5246" y="22487"/>
                    <a:pt x="4922" y="21566"/>
                    <a:pt x="4852" y="20633"/>
                  </a:cubicBezTo>
                  <a:cubicBezTo>
                    <a:pt x="4782" y="19689"/>
                    <a:pt x="4723" y="18882"/>
                    <a:pt x="4672" y="18194"/>
                  </a:cubicBezTo>
                  <a:lnTo>
                    <a:pt x="4672" y="18194"/>
                  </a:lnTo>
                  <a:cubicBezTo>
                    <a:pt x="4676" y="18246"/>
                    <a:pt x="4678" y="18275"/>
                    <a:pt x="4678" y="18275"/>
                  </a:cubicBezTo>
                  <a:cubicBezTo>
                    <a:pt x="4678" y="18275"/>
                    <a:pt x="4575" y="16883"/>
                    <a:pt x="4242" y="12363"/>
                  </a:cubicBezTo>
                  <a:cubicBezTo>
                    <a:pt x="4032" y="9509"/>
                    <a:pt x="5251" y="6796"/>
                    <a:pt x="7466" y="5061"/>
                  </a:cubicBezTo>
                  <a:lnTo>
                    <a:pt x="7466" y="5061"/>
                  </a:lnTo>
                  <a:cubicBezTo>
                    <a:pt x="7460" y="5197"/>
                    <a:pt x="7462" y="5265"/>
                    <a:pt x="7462" y="5753"/>
                  </a:cubicBezTo>
                  <a:lnTo>
                    <a:pt x="7264" y="5753"/>
                  </a:lnTo>
                  <a:cubicBezTo>
                    <a:pt x="6970" y="5753"/>
                    <a:pt x="6732" y="5992"/>
                    <a:pt x="6732" y="6285"/>
                  </a:cubicBezTo>
                  <a:lnTo>
                    <a:pt x="6732" y="7122"/>
                  </a:lnTo>
                  <a:cubicBezTo>
                    <a:pt x="5810" y="8307"/>
                    <a:pt x="5272" y="9720"/>
                    <a:pt x="5172" y="11214"/>
                  </a:cubicBezTo>
                  <a:cubicBezTo>
                    <a:pt x="5117" y="12032"/>
                    <a:pt x="5769" y="12728"/>
                    <a:pt x="6588" y="12728"/>
                  </a:cubicBezTo>
                  <a:lnTo>
                    <a:pt x="18828" y="12728"/>
                  </a:lnTo>
                  <a:cubicBezTo>
                    <a:pt x="19647" y="12728"/>
                    <a:pt x="20299" y="12035"/>
                    <a:pt x="20246" y="11214"/>
                  </a:cubicBezTo>
                  <a:cubicBezTo>
                    <a:pt x="20147" y="9719"/>
                    <a:pt x="19607" y="8307"/>
                    <a:pt x="18685" y="7122"/>
                  </a:cubicBezTo>
                  <a:lnTo>
                    <a:pt x="18685" y="6285"/>
                  </a:lnTo>
                  <a:cubicBezTo>
                    <a:pt x="18685" y="5991"/>
                    <a:pt x="18446" y="5753"/>
                    <a:pt x="18152" y="5753"/>
                  </a:cubicBezTo>
                  <a:lnTo>
                    <a:pt x="17954" y="5753"/>
                  </a:lnTo>
                  <a:cubicBezTo>
                    <a:pt x="17954" y="5236"/>
                    <a:pt x="17957" y="5186"/>
                    <a:pt x="17951" y="5061"/>
                  </a:cubicBezTo>
                  <a:lnTo>
                    <a:pt x="17951" y="5061"/>
                  </a:lnTo>
                  <a:cubicBezTo>
                    <a:pt x="20167" y="6796"/>
                    <a:pt x="21384" y="9509"/>
                    <a:pt x="21174" y="12363"/>
                  </a:cubicBezTo>
                  <a:cubicBezTo>
                    <a:pt x="20993" y="14821"/>
                    <a:pt x="20759" y="17995"/>
                    <a:pt x="20564" y="20633"/>
                  </a:cubicBezTo>
                  <a:cubicBezTo>
                    <a:pt x="20277" y="24537"/>
                    <a:pt x="15347" y="27582"/>
                    <a:pt x="12707" y="27582"/>
                  </a:cubicBezTo>
                  <a:cubicBezTo>
                    <a:pt x="11389" y="27582"/>
                    <a:pt x="9068" y="26706"/>
                    <a:pt x="7196" y="24981"/>
                  </a:cubicBezTo>
                  <a:cubicBezTo>
                    <a:pt x="7106" y="24898"/>
                    <a:pt x="6993" y="24857"/>
                    <a:pt x="6880" y="24857"/>
                  </a:cubicBezTo>
                  <a:cubicBezTo>
                    <a:pt x="6753" y="24857"/>
                    <a:pt x="6627" y="24908"/>
                    <a:pt x="6535" y="25008"/>
                  </a:cubicBezTo>
                  <a:cubicBezTo>
                    <a:pt x="6358" y="25199"/>
                    <a:pt x="6371" y="25494"/>
                    <a:pt x="6561" y="25670"/>
                  </a:cubicBezTo>
                  <a:cubicBezTo>
                    <a:pt x="6908" y="25990"/>
                    <a:pt x="7283" y="26291"/>
                    <a:pt x="7676" y="26571"/>
                  </a:cubicBezTo>
                  <a:lnTo>
                    <a:pt x="7676" y="27961"/>
                  </a:lnTo>
                  <a:cubicBezTo>
                    <a:pt x="7676" y="28686"/>
                    <a:pt x="7254" y="29356"/>
                    <a:pt x="6601" y="29669"/>
                  </a:cubicBezTo>
                  <a:lnTo>
                    <a:pt x="4672" y="30594"/>
                  </a:lnTo>
                  <a:cubicBezTo>
                    <a:pt x="4365" y="30741"/>
                    <a:pt x="4205" y="31076"/>
                    <a:pt x="4279" y="31406"/>
                  </a:cubicBezTo>
                  <a:cubicBezTo>
                    <a:pt x="4355" y="31738"/>
                    <a:pt x="4645" y="31969"/>
                    <a:pt x="4987" y="31969"/>
                  </a:cubicBezTo>
                  <a:lnTo>
                    <a:pt x="20427" y="31969"/>
                  </a:lnTo>
                  <a:cubicBezTo>
                    <a:pt x="20767" y="31969"/>
                    <a:pt x="21056" y="31738"/>
                    <a:pt x="21133" y="31406"/>
                  </a:cubicBezTo>
                  <a:cubicBezTo>
                    <a:pt x="21209" y="31075"/>
                    <a:pt x="21046" y="30741"/>
                    <a:pt x="20741" y="30594"/>
                  </a:cubicBezTo>
                  <a:lnTo>
                    <a:pt x="18812" y="29669"/>
                  </a:lnTo>
                  <a:cubicBezTo>
                    <a:pt x="18159" y="29354"/>
                    <a:pt x="17737" y="28683"/>
                    <a:pt x="17737" y="27961"/>
                  </a:cubicBezTo>
                  <a:lnTo>
                    <a:pt x="17737" y="26571"/>
                  </a:lnTo>
                  <a:cubicBezTo>
                    <a:pt x="19675" y="25182"/>
                    <a:pt x="21319" y="23134"/>
                    <a:pt x="21498" y="20702"/>
                  </a:cubicBezTo>
                  <a:lnTo>
                    <a:pt x="21541" y="20128"/>
                  </a:lnTo>
                  <a:cubicBezTo>
                    <a:pt x="23692" y="20045"/>
                    <a:pt x="25416" y="18270"/>
                    <a:pt x="25416" y="16099"/>
                  </a:cubicBezTo>
                  <a:lnTo>
                    <a:pt x="25416" y="15889"/>
                  </a:lnTo>
                  <a:cubicBezTo>
                    <a:pt x="25414" y="14573"/>
                    <a:pt x="24345" y="13501"/>
                    <a:pt x="23031" y="13501"/>
                  </a:cubicBezTo>
                  <a:lnTo>
                    <a:pt x="22031" y="13501"/>
                  </a:lnTo>
                  <a:lnTo>
                    <a:pt x="22110" y="12429"/>
                  </a:lnTo>
                  <a:cubicBezTo>
                    <a:pt x="22365" y="8935"/>
                    <a:pt x="20698" y="5632"/>
                    <a:pt x="17742" y="3765"/>
                  </a:cubicBezTo>
                  <a:cubicBezTo>
                    <a:pt x="17102" y="1591"/>
                    <a:pt x="15087" y="0"/>
                    <a:pt x="12708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59" name="Google Shape;1659;p42"/>
            <p:cNvSpPr/>
            <p:nvPr/>
          </p:nvSpPr>
          <p:spPr>
            <a:xfrm>
              <a:off x="8187546" y="4372124"/>
              <a:ext cx="60801" cy="12217"/>
            </a:xfrm>
            <a:custGeom>
              <a:avLst/>
              <a:gdLst/>
              <a:ahLst/>
              <a:cxnLst/>
              <a:rect l="l" t="t" r="r" b="b"/>
              <a:pathLst>
                <a:path w="4668" h="938" extrusionOk="0">
                  <a:moveTo>
                    <a:pt x="468" y="1"/>
                  </a:moveTo>
                  <a:cubicBezTo>
                    <a:pt x="210" y="1"/>
                    <a:pt x="0" y="212"/>
                    <a:pt x="0" y="470"/>
                  </a:cubicBezTo>
                  <a:cubicBezTo>
                    <a:pt x="0" y="728"/>
                    <a:pt x="210" y="938"/>
                    <a:pt x="468" y="938"/>
                  </a:cubicBezTo>
                  <a:lnTo>
                    <a:pt x="4199" y="938"/>
                  </a:lnTo>
                  <a:cubicBezTo>
                    <a:pt x="4457" y="938"/>
                    <a:pt x="4668" y="728"/>
                    <a:pt x="4668" y="470"/>
                  </a:cubicBezTo>
                  <a:cubicBezTo>
                    <a:pt x="4668" y="212"/>
                    <a:pt x="4457" y="1"/>
                    <a:pt x="4199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60" name="Google Shape;1660;p42"/>
            <p:cNvSpPr/>
            <p:nvPr/>
          </p:nvSpPr>
          <p:spPr>
            <a:xfrm>
              <a:off x="8252404" y="4372124"/>
              <a:ext cx="77030" cy="76704"/>
            </a:xfrm>
            <a:custGeom>
              <a:avLst/>
              <a:gdLst/>
              <a:ahLst/>
              <a:cxnLst/>
              <a:rect l="l" t="t" r="r" b="b"/>
              <a:pathLst>
                <a:path w="5914" h="5889" extrusionOk="0">
                  <a:moveTo>
                    <a:pt x="2962" y="1"/>
                  </a:moveTo>
                  <a:cubicBezTo>
                    <a:pt x="2016" y="1"/>
                    <a:pt x="1247" y="771"/>
                    <a:pt x="1247" y="1716"/>
                  </a:cubicBezTo>
                  <a:lnTo>
                    <a:pt x="1247" y="4174"/>
                  </a:lnTo>
                  <a:cubicBezTo>
                    <a:pt x="1247" y="4603"/>
                    <a:pt x="897" y="4951"/>
                    <a:pt x="468" y="4951"/>
                  </a:cubicBezTo>
                  <a:cubicBezTo>
                    <a:pt x="210" y="4951"/>
                    <a:pt x="0" y="5162"/>
                    <a:pt x="0" y="5421"/>
                  </a:cubicBezTo>
                  <a:cubicBezTo>
                    <a:pt x="0" y="5679"/>
                    <a:pt x="210" y="5888"/>
                    <a:pt x="468" y="5888"/>
                  </a:cubicBezTo>
                  <a:cubicBezTo>
                    <a:pt x="469" y="5888"/>
                    <a:pt x="470" y="5888"/>
                    <a:pt x="471" y="5888"/>
                  </a:cubicBezTo>
                  <a:cubicBezTo>
                    <a:pt x="1415" y="5888"/>
                    <a:pt x="2183" y="5120"/>
                    <a:pt x="2183" y="4174"/>
                  </a:cubicBezTo>
                  <a:lnTo>
                    <a:pt x="2183" y="1716"/>
                  </a:lnTo>
                  <a:cubicBezTo>
                    <a:pt x="2183" y="1288"/>
                    <a:pt x="2533" y="938"/>
                    <a:pt x="2962" y="938"/>
                  </a:cubicBezTo>
                  <a:lnTo>
                    <a:pt x="5446" y="938"/>
                  </a:lnTo>
                  <a:cubicBezTo>
                    <a:pt x="5704" y="938"/>
                    <a:pt x="5914" y="728"/>
                    <a:pt x="5914" y="470"/>
                  </a:cubicBezTo>
                  <a:cubicBezTo>
                    <a:pt x="5914" y="212"/>
                    <a:pt x="5704" y="1"/>
                    <a:pt x="5446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61" name="Google Shape;1661;p42"/>
            <p:cNvSpPr/>
            <p:nvPr/>
          </p:nvSpPr>
          <p:spPr>
            <a:xfrm>
              <a:off x="8211749" y="4478184"/>
              <a:ext cx="93520" cy="22937"/>
            </a:xfrm>
            <a:custGeom>
              <a:avLst/>
              <a:gdLst/>
              <a:ahLst/>
              <a:cxnLst/>
              <a:rect l="l" t="t" r="r" b="b"/>
              <a:pathLst>
                <a:path w="7180" h="1761" extrusionOk="0">
                  <a:moveTo>
                    <a:pt x="3591" y="1"/>
                  </a:moveTo>
                  <a:cubicBezTo>
                    <a:pt x="2605" y="1"/>
                    <a:pt x="1619" y="226"/>
                    <a:pt x="719" y="676"/>
                  </a:cubicBezTo>
                  <a:lnTo>
                    <a:pt x="325" y="875"/>
                  </a:lnTo>
                  <a:cubicBezTo>
                    <a:pt x="94" y="991"/>
                    <a:pt x="0" y="1272"/>
                    <a:pt x="116" y="1502"/>
                  </a:cubicBezTo>
                  <a:cubicBezTo>
                    <a:pt x="200" y="1666"/>
                    <a:pt x="364" y="1761"/>
                    <a:pt x="535" y="1761"/>
                  </a:cubicBezTo>
                  <a:cubicBezTo>
                    <a:pt x="606" y="1761"/>
                    <a:pt x="678" y="1744"/>
                    <a:pt x="745" y="1710"/>
                  </a:cubicBezTo>
                  <a:lnTo>
                    <a:pt x="1138" y="1513"/>
                  </a:lnTo>
                  <a:cubicBezTo>
                    <a:pt x="1906" y="1128"/>
                    <a:pt x="2748" y="936"/>
                    <a:pt x="3590" y="936"/>
                  </a:cubicBezTo>
                  <a:cubicBezTo>
                    <a:pt x="4432" y="936"/>
                    <a:pt x="5274" y="1128"/>
                    <a:pt x="6041" y="1513"/>
                  </a:cubicBezTo>
                  <a:lnTo>
                    <a:pt x="6434" y="1710"/>
                  </a:lnTo>
                  <a:cubicBezTo>
                    <a:pt x="6502" y="1743"/>
                    <a:pt x="6574" y="1759"/>
                    <a:pt x="6645" y="1759"/>
                  </a:cubicBezTo>
                  <a:cubicBezTo>
                    <a:pt x="6816" y="1759"/>
                    <a:pt x="6980" y="1666"/>
                    <a:pt x="7062" y="1502"/>
                  </a:cubicBezTo>
                  <a:cubicBezTo>
                    <a:pt x="7179" y="1271"/>
                    <a:pt x="7086" y="989"/>
                    <a:pt x="6853" y="875"/>
                  </a:cubicBezTo>
                  <a:lnTo>
                    <a:pt x="6463" y="676"/>
                  </a:lnTo>
                  <a:cubicBezTo>
                    <a:pt x="5563" y="226"/>
                    <a:pt x="4577" y="1"/>
                    <a:pt x="3591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</p:grpSp>
      <p:grpSp>
        <p:nvGrpSpPr>
          <p:cNvPr id="1662" name="Google Shape;1662;p42"/>
          <p:cNvGrpSpPr/>
          <p:nvPr/>
        </p:nvGrpSpPr>
        <p:grpSpPr>
          <a:xfrm>
            <a:off x="1571303" y="941208"/>
            <a:ext cx="861654" cy="752835"/>
            <a:chOff x="999988" y="3311780"/>
            <a:chExt cx="861654" cy="752835"/>
          </a:xfrm>
        </p:grpSpPr>
        <p:sp>
          <p:nvSpPr>
            <p:cNvPr id="1663" name="Google Shape;1663;p42"/>
            <p:cNvSpPr/>
            <p:nvPr/>
          </p:nvSpPr>
          <p:spPr>
            <a:xfrm>
              <a:off x="1000898" y="3320339"/>
              <a:ext cx="860743" cy="743883"/>
            </a:xfrm>
            <a:custGeom>
              <a:avLst/>
              <a:gdLst/>
              <a:ahLst/>
              <a:cxnLst/>
              <a:rect l="l" t="t" r="r" b="b"/>
              <a:pathLst>
                <a:path w="45350" h="39193" extrusionOk="0">
                  <a:moveTo>
                    <a:pt x="24257" y="6929"/>
                  </a:moveTo>
                  <a:cubicBezTo>
                    <a:pt x="26536" y="6929"/>
                    <a:pt x="28838" y="7608"/>
                    <a:pt x="30844" y="9020"/>
                  </a:cubicBezTo>
                  <a:cubicBezTo>
                    <a:pt x="36019" y="12663"/>
                    <a:pt x="37260" y="19813"/>
                    <a:pt x="33617" y="24987"/>
                  </a:cubicBezTo>
                  <a:lnTo>
                    <a:pt x="25488" y="19263"/>
                  </a:lnTo>
                  <a:cubicBezTo>
                    <a:pt x="25738" y="18607"/>
                    <a:pt x="25527" y="17843"/>
                    <a:pt x="24930" y="17421"/>
                  </a:cubicBezTo>
                  <a:cubicBezTo>
                    <a:pt x="24656" y="17229"/>
                    <a:pt x="24343" y="17137"/>
                    <a:pt x="24032" y="17137"/>
                  </a:cubicBezTo>
                  <a:cubicBezTo>
                    <a:pt x="23662" y="17137"/>
                    <a:pt x="23296" y="17268"/>
                    <a:pt x="23005" y="17516"/>
                  </a:cubicBezTo>
                  <a:lnTo>
                    <a:pt x="14876" y="11792"/>
                  </a:lnTo>
                  <a:cubicBezTo>
                    <a:pt x="17108" y="8623"/>
                    <a:pt x="20654" y="6929"/>
                    <a:pt x="24257" y="6929"/>
                  </a:cubicBezTo>
                  <a:close/>
                  <a:moveTo>
                    <a:pt x="23804" y="1"/>
                  </a:moveTo>
                  <a:cubicBezTo>
                    <a:pt x="17950" y="1"/>
                    <a:pt x="12186" y="2693"/>
                    <a:pt x="8464" y="7738"/>
                  </a:cubicBezTo>
                  <a:lnTo>
                    <a:pt x="4993" y="5293"/>
                  </a:lnTo>
                  <a:lnTo>
                    <a:pt x="1" y="12385"/>
                  </a:lnTo>
                  <a:lnTo>
                    <a:pt x="38071" y="39192"/>
                  </a:lnTo>
                  <a:lnTo>
                    <a:pt x="43064" y="32102"/>
                  </a:lnTo>
                  <a:lnTo>
                    <a:pt x="39592" y="29659"/>
                  </a:lnTo>
                  <a:cubicBezTo>
                    <a:pt x="45349" y="21090"/>
                    <a:pt x="43232" y="9448"/>
                    <a:pt x="34749" y="3474"/>
                  </a:cubicBezTo>
                  <a:cubicBezTo>
                    <a:pt x="31416" y="1128"/>
                    <a:pt x="27591" y="1"/>
                    <a:pt x="238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64" name="Google Shape;1664;p42"/>
            <p:cNvSpPr/>
            <p:nvPr/>
          </p:nvSpPr>
          <p:spPr>
            <a:xfrm>
              <a:off x="1014544" y="3311780"/>
              <a:ext cx="829919" cy="749843"/>
            </a:xfrm>
            <a:custGeom>
              <a:avLst/>
              <a:gdLst/>
              <a:ahLst/>
              <a:cxnLst/>
              <a:rect l="l" t="t" r="r" b="b"/>
              <a:pathLst>
                <a:path w="43726" h="39507" extrusionOk="0">
                  <a:moveTo>
                    <a:pt x="24423" y="7249"/>
                  </a:moveTo>
                  <a:cubicBezTo>
                    <a:pt x="26671" y="7249"/>
                    <a:pt x="28941" y="7916"/>
                    <a:pt x="30915" y="9306"/>
                  </a:cubicBezTo>
                  <a:cubicBezTo>
                    <a:pt x="35967" y="12864"/>
                    <a:pt x="37216" y="19844"/>
                    <a:pt x="33737" y="24929"/>
                  </a:cubicBezTo>
                  <a:lnTo>
                    <a:pt x="25831" y="19363"/>
                  </a:lnTo>
                  <a:cubicBezTo>
                    <a:pt x="26045" y="18652"/>
                    <a:pt x="25787" y="17881"/>
                    <a:pt x="25178" y="17455"/>
                  </a:cubicBezTo>
                  <a:cubicBezTo>
                    <a:pt x="24880" y="17245"/>
                    <a:pt x="24535" y="17141"/>
                    <a:pt x="24189" y="17141"/>
                  </a:cubicBezTo>
                  <a:cubicBezTo>
                    <a:pt x="23827" y="17141"/>
                    <a:pt x="23465" y="17255"/>
                    <a:pt x="23161" y="17481"/>
                  </a:cubicBezTo>
                  <a:lnTo>
                    <a:pt x="15255" y="11914"/>
                  </a:lnTo>
                  <a:cubicBezTo>
                    <a:pt x="17458" y="8873"/>
                    <a:pt x="20914" y="7249"/>
                    <a:pt x="24423" y="7249"/>
                  </a:cubicBezTo>
                  <a:close/>
                  <a:moveTo>
                    <a:pt x="24423" y="6937"/>
                  </a:moveTo>
                  <a:cubicBezTo>
                    <a:pt x="20769" y="6937"/>
                    <a:pt x="17170" y="8652"/>
                    <a:pt x="14910" y="11860"/>
                  </a:cubicBezTo>
                  <a:cubicBezTo>
                    <a:pt x="14886" y="11894"/>
                    <a:pt x="14878" y="11935"/>
                    <a:pt x="14885" y="11977"/>
                  </a:cubicBezTo>
                  <a:cubicBezTo>
                    <a:pt x="14892" y="12018"/>
                    <a:pt x="14915" y="12054"/>
                    <a:pt x="14949" y="12077"/>
                  </a:cubicBezTo>
                  <a:lnTo>
                    <a:pt x="23078" y="17801"/>
                  </a:lnTo>
                  <a:cubicBezTo>
                    <a:pt x="23104" y="17820"/>
                    <a:pt x="23135" y="17829"/>
                    <a:pt x="23166" y="17829"/>
                  </a:cubicBezTo>
                  <a:cubicBezTo>
                    <a:pt x="23202" y="17829"/>
                    <a:pt x="23238" y="17817"/>
                    <a:pt x="23266" y="17792"/>
                  </a:cubicBezTo>
                  <a:cubicBezTo>
                    <a:pt x="23531" y="17565"/>
                    <a:pt x="23860" y="17450"/>
                    <a:pt x="24189" y="17450"/>
                  </a:cubicBezTo>
                  <a:cubicBezTo>
                    <a:pt x="24472" y="17450"/>
                    <a:pt x="24756" y="17535"/>
                    <a:pt x="24999" y="17706"/>
                  </a:cubicBezTo>
                  <a:cubicBezTo>
                    <a:pt x="25527" y="18075"/>
                    <a:pt x="25734" y="18760"/>
                    <a:pt x="25504" y="19365"/>
                  </a:cubicBezTo>
                  <a:cubicBezTo>
                    <a:pt x="25478" y="19431"/>
                    <a:pt x="25499" y="19507"/>
                    <a:pt x="25558" y="19548"/>
                  </a:cubicBezTo>
                  <a:lnTo>
                    <a:pt x="33687" y="25272"/>
                  </a:lnTo>
                  <a:cubicBezTo>
                    <a:pt x="33714" y="25292"/>
                    <a:pt x="33744" y="25301"/>
                    <a:pt x="33777" y="25301"/>
                  </a:cubicBezTo>
                  <a:cubicBezTo>
                    <a:pt x="33785" y="25301"/>
                    <a:pt x="33794" y="25301"/>
                    <a:pt x="33802" y="25299"/>
                  </a:cubicBezTo>
                  <a:cubicBezTo>
                    <a:pt x="33844" y="25292"/>
                    <a:pt x="33880" y="25268"/>
                    <a:pt x="33902" y="25235"/>
                  </a:cubicBezTo>
                  <a:cubicBezTo>
                    <a:pt x="37589" y="19997"/>
                    <a:pt x="36330" y="12740"/>
                    <a:pt x="31093" y="9051"/>
                  </a:cubicBezTo>
                  <a:cubicBezTo>
                    <a:pt x="29065" y="7623"/>
                    <a:pt x="26733" y="6937"/>
                    <a:pt x="24423" y="6937"/>
                  </a:cubicBezTo>
                  <a:close/>
                  <a:moveTo>
                    <a:pt x="23980" y="313"/>
                  </a:moveTo>
                  <a:cubicBezTo>
                    <a:pt x="27841" y="313"/>
                    <a:pt x="31605" y="1496"/>
                    <a:pt x="34821" y="3761"/>
                  </a:cubicBezTo>
                  <a:cubicBezTo>
                    <a:pt x="38886" y="6625"/>
                    <a:pt x="41618" y="10892"/>
                    <a:pt x="42518" y="15780"/>
                  </a:cubicBezTo>
                  <a:cubicBezTo>
                    <a:pt x="43417" y="20663"/>
                    <a:pt x="42388" y="25616"/>
                    <a:pt x="39623" y="29731"/>
                  </a:cubicBezTo>
                  <a:cubicBezTo>
                    <a:pt x="39578" y="29802"/>
                    <a:pt x="39593" y="29896"/>
                    <a:pt x="39663" y="29944"/>
                  </a:cubicBezTo>
                  <a:lnTo>
                    <a:pt x="43007" y="32298"/>
                  </a:lnTo>
                  <a:lnTo>
                    <a:pt x="38193" y="39135"/>
                  </a:lnTo>
                  <a:lnTo>
                    <a:pt x="378" y="12506"/>
                  </a:lnTo>
                  <a:lnTo>
                    <a:pt x="5193" y="5669"/>
                  </a:lnTo>
                  <a:lnTo>
                    <a:pt x="8536" y="8022"/>
                  </a:lnTo>
                  <a:cubicBezTo>
                    <a:pt x="8563" y="8041"/>
                    <a:pt x="8595" y="8051"/>
                    <a:pt x="8626" y="8051"/>
                  </a:cubicBezTo>
                  <a:cubicBezTo>
                    <a:pt x="8674" y="8051"/>
                    <a:pt x="8721" y="8029"/>
                    <a:pt x="8751" y="7989"/>
                  </a:cubicBezTo>
                  <a:cubicBezTo>
                    <a:pt x="11694" y="3998"/>
                    <a:pt x="16012" y="1362"/>
                    <a:pt x="20910" y="562"/>
                  </a:cubicBezTo>
                  <a:cubicBezTo>
                    <a:pt x="21935" y="395"/>
                    <a:pt x="22961" y="313"/>
                    <a:pt x="23980" y="313"/>
                  </a:cubicBezTo>
                  <a:close/>
                  <a:moveTo>
                    <a:pt x="23979" y="1"/>
                  </a:moveTo>
                  <a:cubicBezTo>
                    <a:pt x="22943" y="1"/>
                    <a:pt x="21899" y="85"/>
                    <a:pt x="20857" y="255"/>
                  </a:cubicBezTo>
                  <a:cubicBezTo>
                    <a:pt x="15931" y="1058"/>
                    <a:pt x="11578" y="3693"/>
                    <a:pt x="8589" y="7680"/>
                  </a:cubicBezTo>
                  <a:lnTo>
                    <a:pt x="5243" y="5323"/>
                  </a:lnTo>
                  <a:cubicBezTo>
                    <a:pt x="5217" y="5305"/>
                    <a:pt x="5186" y="5296"/>
                    <a:pt x="5154" y="5296"/>
                  </a:cubicBezTo>
                  <a:cubicBezTo>
                    <a:pt x="5145" y="5296"/>
                    <a:pt x="5135" y="5297"/>
                    <a:pt x="5126" y="5299"/>
                  </a:cubicBezTo>
                  <a:cubicBezTo>
                    <a:pt x="5086" y="5306"/>
                    <a:pt x="5050" y="5329"/>
                    <a:pt x="5026" y="5363"/>
                  </a:cubicBezTo>
                  <a:lnTo>
                    <a:pt x="32" y="12454"/>
                  </a:lnTo>
                  <a:cubicBezTo>
                    <a:pt x="9" y="12487"/>
                    <a:pt x="1" y="12528"/>
                    <a:pt x="8" y="12570"/>
                  </a:cubicBezTo>
                  <a:cubicBezTo>
                    <a:pt x="15" y="12611"/>
                    <a:pt x="38" y="12647"/>
                    <a:pt x="72" y="12670"/>
                  </a:cubicBezTo>
                  <a:lnTo>
                    <a:pt x="38142" y="39478"/>
                  </a:lnTo>
                  <a:cubicBezTo>
                    <a:pt x="38167" y="39498"/>
                    <a:pt x="38199" y="39506"/>
                    <a:pt x="38230" y="39506"/>
                  </a:cubicBezTo>
                  <a:lnTo>
                    <a:pt x="38259" y="39506"/>
                  </a:lnTo>
                  <a:cubicBezTo>
                    <a:pt x="38300" y="39499"/>
                    <a:pt x="38336" y="39476"/>
                    <a:pt x="38359" y="39442"/>
                  </a:cubicBezTo>
                  <a:lnTo>
                    <a:pt x="43351" y="32352"/>
                  </a:lnTo>
                  <a:cubicBezTo>
                    <a:pt x="43374" y="32318"/>
                    <a:pt x="43383" y="32276"/>
                    <a:pt x="43376" y="32235"/>
                  </a:cubicBezTo>
                  <a:cubicBezTo>
                    <a:pt x="43368" y="32195"/>
                    <a:pt x="43346" y="32159"/>
                    <a:pt x="43311" y="32135"/>
                  </a:cubicBezTo>
                  <a:lnTo>
                    <a:pt x="39965" y="29777"/>
                  </a:lnTo>
                  <a:cubicBezTo>
                    <a:pt x="42711" y="25619"/>
                    <a:pt x="43726" y="20636"/>
                    <a:pt x="42823" y="15723"/>
                  </a:cubicBezTo>
                  <a:cubicBezTo>
                    <a:pt x="41908" y="10755"/>
                    <a:pt x="39129" y="6414"/>
                    <a:pt x="34998" y="3505"/>
                  </a:cubicBezTo>
                  <a:cubicBezTo>
                    <a:pt x="31729" y="1204"/>
                    <a:pt x="27904" y="1"/>
                    <a:pt x="239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65" name="Google Shape;1665;p42"/>
            <p:cNvSpPr/>
            <p:nvPr/>
          </p:nvSpPr>
          <p:spPr>
            <a:xfrm>
              <a:off x="999988" y="3533870"/>
              <a:ext cx="738151" cy="530415"/>
            </a:xfrm>
            <a:custGeom>
              <a:avLst/>
              <a:gdLst/>
              <a:ahLst/>
              <a:cxnLst/>
              <a:rect l="l" t="t" r="r" b="b"/>
              <a:pathLst>
                <a:path w="38891" h="27946" extrusionOk="0">
                  <a:moveTo>
                    <a:pt x="778" y="1"/>
                  </a:moveTo>
                  <a:lnTo>
                    <a:pt x="0" y="1105"/>
                  </a:lnTo>
                  <a:lnTo>
                    <a:pt x="38113" y="27946"/>
                  </a:lnTo>
                  <a:lnTo>
                    <a:pt x="38890" y="26842"/>
                  </a:lnTo>
                  <a:lnTo>
                    <a:pt x="7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66" name="Google Shape;1666;p42"/>
            <p:cNvSpPr/>
            <p:nvPr/>
          </p:nvSpPr>
          <p:spPr>
            <a:xfrm>
              <a:off x="1003328" y="3522027"/>
              <a:ext cx="31013" cy="40389"/>
            </a:xfrm>
            <a:custGeom>
              <a:avLst/>
              <a:gdLst/>
              <a:ahLst/>
              <a:cxnLst/>
              <a:rect l="l" t="t" r="r" b="b"/>
              <a:pathLst>
                <a:path w="1634" h="2128" extrusionOk="0">
                  <a:moveTo>
                    <a:pt x="1456" y="1"/>
                  </a:moveTo>
                  <a:cubicBezTo>
                    <a:pt x="1408" y="1"/>
                    <a:pt x="1359" y="23"/>
                    <a:pt x="1329" y="66"/>
                  </a:cubicBezTo>
                  <a:lnTo>
                    <a:pt x="50" y="1882"/>
                  </a:lnTo>
                  <a:cubicBezTo>
                    <a:pt x="0" y="1952"/>
                    <a:pt x="19" y="2049"/>
                    <a:pt x="87" y="2099"/>
                  </a:cubicBezTo>
                  <a:cubicBezTo>
                    <a:pt x="114" y="2119"/>
                    <a:pt x="147" y="2128"/>
                    <a:pt x="177" y="2128"/>
                  </a:cubicBezTo>
                  <a:cubicBezTo>
                    <a:pt x="226" y="2128"/>
                    <a:pt x="273" y="2105"/>
                    <a:pt x="304" y="2061"/>
                  </a:cubicBezTo>
                  <a:lnTo>
                    <a:pt x="1583" y="245"/>
                  </a:lnTo>
                  <a:cubicBezTo>
                    <a:pt x="1633" y="174"/>
                    <a:pt x="1615" y="79"/>
                    <a:pt x="1545" y="29"/>
                  </a:cubicBezTo>
                  <a:cubicBezTo>
                    <a:pt x="1518" y="10"/>
                    <a:pt x="1487" y="1"/>
                    <a:pt x="145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67" name="Google Shape;1667;p42"/>
            <p:cNvSpPr/>
            <p:nvPr/>
          </p:nvSpPr>
          <p:spPr>
            <a:xfrm>
              <a:off x="1041399" y="3548825"/>
              <a:ext cx="30975" cy="40351"/>
            </a:xfrm>
            <a:custGeom>
              <a:avLst/>
              <a:gdLst/>
              <a:ahLst/>
              <a:cxnLst/>
              <a:rect l="l" t="t" r="r" b="b"/>
              <a:pathLst>
                <a:path w="1632" h="2126" extrusionOk="0">
                  <a:moveTo>
                    <a:pt x="1456" y="0"/>
                  </a:moveTo>
                  <a:cubicBezTo>
                    <a:pt x="1408" y="0"/>
                    <a:pt x="1360" y="23"/>
                    <a:pt x="1329" y="66"/>
                  </a:cubicBezTo>
                  <a:lnTo>
                    <a:pt x="50" y="1882"/>
                  </a:lnTo>
                  <a:cubicBezTo>
                    <a:pt x="0" y="1952"/>
                    <a:pt x="17" y="2047"/>
                    <a:pt x="87" y="2097"/>
                  </a:cubicBezTo>
                  <a:cubicBezTo>
                    <a:pt x="114" y="2117"/>
                    <a:pt x="146" y="2126"/>
                    <a:pt x="177" y="2126"/>
                  </a:cubicBezTo>
                  <a:cubicBezTo>
                    <a:pt x="224" y="2126"/>
                    <a:pt x="273" y="2105"/>
                    <a:pt x="303" y="2060"/>
                  </a:cubicBezTo>
                  <a:lnTo>
                    <a:pt x="1582" y="244"/>
                  </a:lnTo>
                  <a:cubicBezTo>
                    <a:pt x="1632" y="174"/>
                    <a:pt x="1615" y="77"/>
                    <a:pt x="1545" y="27"/>
                  </a:cubicBezTo>
                  <a:cubicBezTo>
                    <a:pt x="1518" y="9"/>
                    <a:pt x="1487" y="0"/>
                    <a:pt x="145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68" name="Google Shape;1668;p42"/>
            <p:cNvSpPr/>
            <p:nvPr/>
          </p:nvSpPr>
          <p:spPr>
            <a:xfrm>
              <a:off x="1016006" y="3544214"/>
              <a:ext cx="21656" cy="27103"/>
            </a:xfrm>
            <a:custGeom>
              <a:avLst/>
              <a:gdLst/>
              <a:ahLst/>
              <a:cxnLst/>
              <a:rect l="l" t="t" r="r" b="b"/>
              <a:pathLst>
                <a:path w="1141" h="1428" extrusionOk="0">
                  <a:moveTo>
                    <a:pt x="966" y="0"/>
                  </a:moveTo>
                  <a:cubicBezTo>
                    <a:pt x="917" y="0"/>
                    <a:pt x="869" y="23"/>
                    <a:pt x="838" y="66"/>
                  </a:cubicBezTo>
                  <a:lnTo>
                    <a:pt x="51" y="1183"/>
                  </a:lnTo>
                  <a:cubicBezTo>
                    <a:pt x="1" y="1253"/>
                    <a:pt x="18" y="1350"/>
                    <a:pt x="88" y="1399"/>
                  </a:cubicBezTo>
                  <a:cubicBezTo>
                    <a:pt x="115" y="1419"/>
                    <a:pt x="147" y="1427"/>
                    <a:pt x="177" y="1427"/>
                  </a:cubicBezTo>
                  <a:cubicBezTo>
                    <a:pt x="227" y="1427"/>
                    <a:pt x="274" y="1404"/>
                    <a:pt x="304" y="1362"/>
                  </a:cubicBezTo>
                  <a:lnTo>
                    <a:pt x="1091" y="244"/>
                  </a:lnTo>
                  <a:cubicBezTo>
                    <a:pt x="1141" y="174"/>
                    <a:pt x="1124" y="77"/>
                    <a:pt x="1054" y="27"/>
                  </a:cubicBezTo>
                  <a:cubicBezTo>
                    <a:pt x="1027" y="9"/>
                    <a:pt x="996" y="0"/>
                    <a:pt x="96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69" name="Google Shape;1669;p42"/>
            <p:cNvSpPr/>
            <p:nvPr/>
          </p:nvSpPr>
          <p:spPr>
            <a:xfrm>
              <a:off x="1027583" y="3552374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6" y="1"/>
                  </a:moveTo>
                  <a:cubicBezTo>
                    <a:pt x="917" y="1"/>
                    <a:pt x="869" y="23"/>
                    <a:pt x="838" y="66"/>
                  </a:cubicBezTo>
                  <a:lnTo>
                    <a:pt x="51" y="1183"/>
                  </a:lnTo>
                  <a:cubicBezTo>
                    <a:pt x="1" y="1253"/>
                    <a:pt x="19" y="1350"/>
                    <a:pt x="88" y="1400"/>
                  </a:cubicBezTo>
                  <a:cubicBezTo>
                    <a:pt x="115" y="1420"/>
                    <a:pt x="148" y="1429"/>
                    <a:pt x="178" y="1429"/>
                  </a:cubicBezTo>
                  <a:cubicBezTo>
                    <a:pt x="227" y="1429"/>
                    <a:pt x="274" y="1406"/>
                    <a:pt x="305" y="1362"/>
                  </a:cubicBezTo>
                  <a:lnTo>
                    <a:pt x="1093" y="244"/>
                  </a:lnTo>
                  <a:cubicBezTo>
                    <a:pt x="1143" y="174"/>
                    <a:pt x="1124" y="79"/>
                    <a:pt x="1055" y="29"/>
                  </a:cubicBezTo>
                  <a:cubicBezTo>
                    <a:pt x="1028" y="10"/>
                    <a:pt x="997" y="1"/>
                    <a:pt x="96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0" name="Google Shape;1670;p42"/>
            <p:cNvSpPr/>
            <p:nvPr/>
          </p:nvSpPr>
          <p:spPr>
            <a:xfrm>
              <a:off x="1078863" y="3575263"/>
              <a:ext cx="31013" cy="40370"/>
            </a:xfrm>
            <a:custGeom>
              <a:avLst/>
              <a:gdLst/>
              <a:ahLst/>
              <a:cxnLst/>
              <a:rect l="l" t="t" r="r" b="b"/>
              <a:pathLst>
                <a:path w="1634" h="2127" extrusionOk="0">
                  <a:moveTo>
                    <a:pt x="1458" y="0"/>
                  </a:moveTo>
                  <a:cubicBezTo>
                    <a:pt x="1409" y="0"/>
                    <a:pt x="1360" y="23"/>
                    <a:pt x="1330" y="66"/>
                  </a:cubicBezTo>
                  <a:lnTo>
                    <a:pt x="51" y="1882"/>
                  </a:lnTo>
                  <a:cubicBezTo>
                    <a:pt x="1" y="1952"/>
                    <a:pt x="19" y="2047"/>
                    <a:pt x="89" y="2097"/>
                  </a:cubicBezTo>
                  <a:cubicBezTo>
                    <a:pt x="115" y="2117"/>
                    <a:pt x="148" y="2126"/>
                    <a:pt x="178" y="2126"/>
                  </a:cubicBezTo>
                  <a:cubicBezTo>
                    <a:pt x="227" y="2126"/>
                    <a:pt x="275" y="2103"/>
                    <a:pt x="305" y="2060"/>
                  </a:cubicBezTo>
                  <a:lnTo>
                    <a:pt x="1584" y="244"/>
                  </a:lnTo>
                  <a:cubicBezTo>
                    <a:pt x="1634" y="174"/>
                    <a:pt x="1615" y="77"/>
                    <a:pt x="1547" y="27"/>
                  </a:cubicBezTo>
                  <a:cubicBezTo>
                    <a:pt x="1520" y="9"/>
                    <a:pt x="1489" y="0"/>
                    <a:pt x="1458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1" name="Google Shape;1671;p42"/>
            <p:cNvSpPr/>
            <p:nvPr/>
          </p:nvSpPr>
          <p:spPr>
            <a:xfrm>
              <a:off x="1053508" y="3570632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6" y="1"/>
                  </a:moveTo>
                  <a:cubicBezTo>
                    <a:pt x="918" y="1"/>
                    <a:pt x="870" y="23"/>
                    <a:pt x="840" y="67"/>
                  </a:cubicBezTo>
                  <a:lnTo>
                    <a:pt x="51" y="1184"/>
                  </a:lnTo>
                  <a:cubicBezTo>
                    <a:pt x="1" y="1254"/>
                    <a:pt x="19" y="1351"/>
                    <a:pt x="89" y="1400"/>
                  </a:cubicBezTo>
                  <a:cubicBezTo>
                    <a:pt x="115" y="1420"/>
                    <a:pt x="148" y="1428"/>
                    <a:pt x="178" y="1428"/>
                  </a:cubicBezTo>
                  <a:cubicBezTo>
                    <a:pt x="227" y="1428"/>
                    <a:pt x="275" y="1406"/>
                    <a:pt x="305" y="1363"/>
                  </a:cubicBezTo>
                  <a:lnTo>
                    <a:pt x="1092" y="245"/>
                  </a:lnTo>
                  <a:cubicBezTo>
                    <a:pt x="1142" y="175"/>
                    <a:pt x="1125" y="78"/>
                    <a:pt x="1055" y="28"/>
                  </a:cubicBezTo>
                  <a:cubicBezTo>
                    <a:pt x="1028" y="10"/>
                    <a:pt x="997" y="1"/>
                    <a:pt x="96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2" name="Google Shape;1672;p42"/>
            <p:cNvSpPr/>
            <p:nvPr/>
          </p:nvSpPr>
          <p:spPr>
            <a:xfrm>
              <a:off x="1065085" y="3578774"/>
              <a:ext cx="21675" cy="27122"/>
            </a:xfrm>
            <a:custGeom>
              <a:avLst/>
              <a:gdLst/>
              <a:ahLst/>
              <a:cxnLst/>
              <a:rect l="l" t="t" r="r" b="b"/>
              <a:pathLst>
                <a:path w="1142" h="1429" extrusionOk="0">
                  <a:moveTo>
                    <a:pt x="966" y="1"/>
                  </a:moveTo>
                  <a:cubicBezTo>
                    <a:pt x="917" y="1"/>
                    <a:pt x="869" y="23"/>
                    <a:pt x="838" y="66"/>
                  </a:cubicBezTo>
                  <a:lnTo>
                    <a:pt x="51" y="1184"/>
                  </a:lnTo>
                  <a:cubicBezTo>
                    <a:pt x="1" y="1254"/>
                    <a:pt x="18" y="1351"/>
                    <a:pt x="88" y="1400"/>
                  </a:cubicBezTo>
                  <a:cubicBezTo>
                    <a:pt x="115" y="1420"/>
                    <a:pt x="147" y="1428"/>
                    <a:pt x="177" y="1428"/>
                  </a:cubicBezTo>
                  <a:cubicBezTo>
                    <a:pt x="225" y="1428"/>
                    <a:pt x="274" y="1405"/>
                    <a:pt x="304" y="1362"/>
                  </a:cubicBezTo>
                  <a:lnTo>
                    <a:pt x="1091" y="245"/>
                  </a:lnTo>
                  <a:cubicBezTo>
                    <a:pt x="1141" y="175"/>
                    <a:pt x="1124" y="78"/>
                    <a:pt x="1054" y="28"/>
                  </a:cubicBezTo>
                  <a:cubicBezTo>
                    <a:pt x="1027" y="10"/>
                    <a:pt x="996" y="1"/>
                    <a:pt x="96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3" name="Google Shape;1673;p42"/>
            <p:cNvSpPr/>
            <p:nvPr/>
          </p:nvSpPr>
          <p:spPr>
            <a:xfrm>
              <a:off x="1116404" y="3601662"/>
              <a:ext cx="31013" cy="40370"/>
            </a:xfrm>
            <a:custGeom>
              <a:avLst/>
              <a:gdLst/>
              <a:ahLst/>
              <a:cxnLst/>
              <a:rect l="l" t="t" r="r" b="b"/>
              <a:pathLst>
                <a:path w="1634" h="2127" extrusionOk="0">
                  <a:moveTo>
                    <a:pt x="1457" y="0"/>
                  </a:moveTo>
                  <a:cubicBezTo>
                    <a:pt x="1408" y="0"/>
                    <a:pt x="1360" y="23"/>
                    <a:pt x="1329" y="65"/>
                  </a:cubicBezTo>
                  <a:lnTo>
                    <a:pt x="50" y="1882"/>
                  </a:lnTo>
                  <a:cubicBezTo>
                    <a:pt x="0" y="1951"/>
                    <a:pt x="19" y="2048"/>
                    <a:pt x="87" y="2098"/>
                  </a:cubicBezTo>
                  <a:cubicBezTo>
                    <a:pt x="115" y="2118"/>
                    <a:pt x="147" y="2127"/>
                    <a:pt x="177" y="2127"/>
                  </a:cubicBezTo>
                  <a:cubicBezTo>
                    <a:pt x="226" y="2127"/>
                    <a:pt x="273" y="2104"/>
                    <a:pt x="305" y="2061"/>
                  </a:cubicBezTo>
                  <a:lnTo>
                    <a:pt x="1583" y="244"/>
                  </a:lnTo>
                  <a:cubicBezTo>
                    <a:pt x="1633" y="175"/>
                    <a:pt x="1615" y="78"/>
                    <a:pt x="1545" y="28"/>
                  </a:cubicBezTo>
                  <a:cubicBezTo>
                    <a:pt x="1518" y="9"/>
                    <a:pt x="1488" y="0"/>
                    <a:pt x="1457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4" name="Google Shape;1674;p42"/>
            <p:cNvSpPr/>
            <p:nvPr/>
          </p:nvSpPr>
          <p:spPr>
            <a:xfrm>
              <a:off x="1091010" y="3597051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6" y="1"/>
                  </a:moveTo>
                  <a:cubicBezTo>
                    <a:pt x="918" y="1"/>
                    <a:pt x="869" y="23"/>
                    <a:pt x="838" y="66"/>
                  </a:cubicBezTo>
                  <a:lnTo>
                    <a:pt x="51" y="1184"/>
                  </a:lnTo>
                  <a:cubicBezTo>
                    <a:pt x="1" y="1254"/>
                    <a:pt x="18" y="1350"/>
                    <a:pt x="88" y="1400"/>
                  </a:cubicBezTo>
                  <a:cubicBezTo>
                    <a:pt x="115" y="1420"/>
                    <a:pt x="147" y="1428"/>
                    <a:pt x="178" y="1428"/>
                  </a:cubicBezTo>
                  <a:cubicBezTo>
                    <a:pt x="225" y="1428"/>
                    <a:pt x="274" y="1405"/>
                    <a:pt x="304" y="1362"/>
                  </a:cubicBezTo>
                  <a:lnTo>
                    <a:pt x="1093" y="245"/>
                  </a:lnTo>
                  <a:cubicBezTo>
                    <a:pt x="1143" y="175"/>
                    <a:pt x="1124" y="78"/>
                    <a:pt x="1054" y="28"/>
                  </a:cubicBezTo>
                  <a:cubicBezTo>
                    <a:pt x="1028" y="10"/>
                    <a:pt x="997" y="1"/>
                    <a:pt x="96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5" name="Google Shape;1675;p42"/>
            <p:cNvSpPr/>
            <p:nvPr/>
          </p:nvSpPr>
          <p:spPr>
            <a:xfrm>
              <a:off x="1102606" y="3605192"/>
              <a:ext cx="21675" cy="27103"/>
            </a:xfrm>
            <a:custGeom>
              <a:avLst/>
              <a:gdLst/>
              <a:ahLst/>
              <a:cxnLst/>
              <a:rect l="l" t="t" r="r" b="b"/>
              <a:pathLst>
                <a:path w="1142" h="1428" extrusionOk="0">
                  <a:moveTo>
                    <a:pt x="966" y="1"/>
                  </a:moveTo>
                  <a:cubicBezTo>
                    <a:pt x="918" y="1"/>
                    <a:pt x="869" y="23"/>
                    <a:pt x="839" y="66"/>
                  </a:cubicBezTo>
                  <a:lnTo>
                    <a:pt x="50" y="1183"/>
                  </a:lnTo>
                  <a:cubicBezTo>
                    <a:pt x="0" y="1253"/>
                    <a:pt x="19" y="1349"/>
                    <a:pt x="89" y="1399"/>
                  </a:cubicBezTo>
                  <a:cubicBezTo>
                    <a:pt x="114" y="1419"/>
                    <a:pt x="147" y="1428"/>
                    <a:pt x="177" y="1428"/>
                  </a:cubicBezTo>
                  <a:cubicBezTo>
                    <a:pt x="226" y="1428"/>
                    <a:pt x="274" y="1405"/>
                    <a:pt x="304" y="1362"/>
                  </a:cubicBezTo>
                  <a:lnTo>
                    <a:pt x="1092" y="245"/>
                  </a:lnTo>
                  <a:cubicBezTo>
                    <a:pt x="1142" y="175"/>
                    <a:pt x="1125" y="78"/>
                    <a:pt x="1055" y="28"/>
                  </a:cubicBezTo>
                  <a:cubicBezTo>
                    <a:pt x="1028" y="9"/>
                    <a:pt x="997" y="1"/>
                    <a:pt x="96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6" name="Google Shape;1676;p42"/>
            <p:cNvSpPr/>
            <p:nvPr/>
          </p:nvSpPr>
          <p:spPr>
            <a:xfrm>
              <a:off x="1153906" y="3628062"/>
              <a:ext cx="30994" cy="40389"/>
            </a:xfrm>
            <a:custGeom>
              <a:avLst/>
              <a:gdLst/>
              <a:ahLst/>
              <a:cxnLst/>
              <a:rect l="l" t="t" r="r" b="b"/>
              <a:pathLst>
                <a:path w="1633" h="2128" extrusionOk="0">
                  <a:moveTo>
                    <a:pt x="1456" y="0"/>
                  </a:moveTo>
                  <a:cubicBezTo>
                    <a:pt x="1407" y="0"/>
                    <a:pt x="1360" y="23"/>
                    <a:pt x="1329" y="66"/>
                  </a:cubicBezTo>
                  <a:lnTo>
                    <a:pt x="50" y="1882"/>
                  </a:lnTo>
                  <a:cubicBezTo>
                    <a:pt x="0" y="1952"/>
                    <a:pt x="18" y="2049"/>
                    <a:pt x="88" y="2099"/>
                  </a:cubicBezTo>
                  <a:cubicBezTo>
                    <a:pt x="115" y="2117"/>
                    <a:pt x="146" y="2127"/>
                    <a:pt x="176" y="2127"/>
                  </a:cubicBezTo>
                  <a:cubicBezTo>
                    <a:pt x="225" y="2127"/>
                    <a:pt x="273" y="2105"/>
                    <a:pt x="303" y="2060"/>
                  </a:cubicBezTo>
                  <a:lnTo>
                    <a:pt x="1582" y="244"/>
                  </a:lnTo>
                  <a:cubicBezTo>
                    <a:pt x="1632" y="174"/>
                    <a:pt x="1615" y="78"/>
                    <a:pt x="1545" y="28"/>
                  </a:cubicBezTo>
                  <a:cubicBezTo>
                    <a:pt x="1518" y="10"/>
                    <a:pt x="1486" y="0"/>
                    <a:pt x="145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7" name="Google Shape;1677;p42"/>
            <p:cNvSpPr/>
            <p:nvPr/>
          </p:nvSpPr>
          <p:spPr>
            <a:xfrm>
              <a:off x="1128493" y="3623450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7" y="1"/>
                  </a:moveTo>
                  <a:cubicBezTo>
                    <a:pt x="918" y="1"/>
                    <a:pt x="870" y="24"/>
                    <a:pt x="839" y="66"/>
                  </a:cubicBezTo>
                  <a:lnTo>
                    <a:pt x="51" y="1184"/>
                  </a:lnTo>
                  <a:cubicBezTo>
                    <a:pt x="1" y="1253"/>
                    <a:pt x="19" y="1350"/>
                    <a:pt x="89" y="1400"/>
                  </a:cubicBezTo>
                  <a:cubicBezTo>
                    <a:pt x="115" y="1420"/>
                    <a:pt x="148" y="1429"/>
                    <a:pt x="178" y="1429"/>
                  </a:cubicBezTo>
                  <a:cubicBezTo>
                    <a:pt x="228" y="1429"/>
                    <a:pt x="276" y="1406"/>
                    <a:pt x="305" y="1363"/>
                  </a:cubicBezTo>
                  <a:lnTo>
                    <a:pt x="1092" y="244"/>
                  </a:lnTo>
                  <a:cubicBezTo>
                    <a:pt x="1142" y="176"/>
                    <a:pt x="1125" y="79"/>
                    <a:pt x="1055" y="29"/>
                  </a:cubicBezTo>
                  <a:cubicBezTo>
                    <a:pt x="1028" y="10"/>
                    <a:pt x="997" y="1"/>
                    <a:pt x="967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8" name="Google Shape;1678;p42"/>
            <p:cNvSpPr/>
            <p:nvPr/>
          </p:nvSpPr>
          <p:spPr>
            <a:xfrm>
              <a:off x="1140108" y="3631573"/>
              <a:ext cx="21675" cy="27141"/>
            </a:xfrm>
            <a:custGeom>
              <a:avLst/>
              <a:gdLst/>
              <a:ahLst/>
              <a:cxnLst/>
              <a:rect l="l" t="t" r="r" b="b"/>
              <a:pathLst>
                <a:path w="1142" h="1430" extrusionOk="0">
                  <a:moveTo>
                    <a:pt x="964" y="1"/>
                  </a:moveTo>
                  <a:cubicBezTo>
                    <a:pt x="915" y="1"/>
                    <a:pt x="868" y="23"/>
                    <a:pt x="837" y="66"/>
                  </a:cubicBezTo>
                  <a:lnTo>
                    <a:pt x="50" y="1185"/>
                  </a:lnTo>
                  <a:cubicBezTo>
                    <a:pt x="0" y="1254"/>
                    <a:pt x="17" y="1351"/>
                    <a:pt x="87" y="1401"/>
                  </a:cubicBezTo>
                  <a:cubicBezTo>
                    <a:pt x="114" y="1421"/>
                    <a:pt x="146" y="1429"/>
                    <a:pt x="177" y="1429"/>
                  </a:cubicBezTo>
                  <a:cubicBezTo>
                    <a:pt x="224" y="1429"/>
                    <a:pt x="273" y="1408"/>
                    <a:pt x="303" y="1364"/>
                  </a:cubicBezTo>
                  <a:lnTo>
                    <a:pt x="1092" y="245"/>
                  </a:lnTo>
                  <a:cubicBezTo>
                    <a:pt x="1142" y="176"/>
                    <a:pt x="1123" y="79"/>
                    <a:pt x="1053" y="29"/>
                  </a:cubicBezTo>
                  <a:cubicBezTo>
                    <a:pt x="1026" y="10"/>
                    <a:pt x="995" y="1"/>
                    <a:pt x="964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79" name="Google Shape;1679;p42"/>
            <p:cNvSpPr/>
            <p:nvPr/>
          </p:nvSpPr>
          <p:spPr>
            <a:xfrm>
              <a:off x="1191389" y="3654499"/>
              <a:ext cx="31013" cy="40370"/>
            </a:xfrm>
            <a:custGeom>
              <a:avLst/>
              <a:gdLst/>
              <a:ahLst/>
              <a:cxnLst/>
              <a:rect l="l" t="t" r="r" b="b"/>
              <a:pathLst>
                <a:path w="1634" h="2127" extrusionOk="0">
                  <a:moveTo>
                    <a:pt x="1457" y="1"/>
                  </a:moveTo>
                  <a:cubicBezTo>
                    <a:pt x="1408" y="1"/>
                    <a:pt x="1360" y="24"/>
                    <a:pt x="1329" y="66"/>
                  </a:cubicBezTo>
                  <a:lnTo>
                    <a:pt x="50" y="1880"/>
                  </a:lnTo>
                  <a:cubicBezTo>
                    <a:pt x="0" y="1950"/>
                    <a:pt x="19" y="2047"/>
                    <a:pt x="87" y="2098"/>
                  </a:cubicBezTo>
                  <a:cubicBezTo>
                    <a:pt x="114" y="2116"/>
                    <a:pt x="147" y="2126"/>
                    <a:pt x="177" y="2126"/>
                  </a:cubicBezTo>
                  <a:cubicBezTo>
                    <a:pt x="226" y="2126"/>
                    <a:pt x="273" y="2102"/>
                    <a:pt x="304" y="2059"/>
                  </a:cubicBezTo>
                  <a:lnTo>
                    <a:pt x="1583" y="244"/>
                  </a:lnTo>
                  <a:cubicBezTo>
                    <a:pt x="1633" y="176"/>
                    <a:pt x="1615" y="79"/>
                    <a:pt x="1545" y="29"/>
                  </a:cubicBezTo>
                  <a:cubicBezTo>
                    <a:pt x="1518" y="10"/>
                    <a:pt x="1487" y="1"/>
                    <a:pt x="1457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0" name="Google Shape;1680;p42"/>
            <p:cNvSpPr/>
            <p:nvPr/>
          </p:nvSpPr>
          <p:spPr>
            <a:xfrm>
              <a:off x="1166033" y="3649869"/>
              <a:ext cx="21675" cy="27122"/>
            </a:xfrm>
            <a:custGeom>
              <a:avLst/>
              <a:gdLst/>
              <a:ahLst/>
              <a:cxnLst/>
              <a:rect l="l" t="t" r="r" b="b"/>
              <a:pathLst>
                <a:path w="1142" h="1429" extrusionOk="0">
                  <a:moveTo>
                    <a:pt x="965" y="0"/>
                  </a:moveTo>
                  <a:cubicBezTo>
                    <a:pt x="916" y="0"/>
                    <a:pt x="868" y="23"/>
                    <a:pt x="837" y="65"/>
                  </a:cubicBezTo>
                  <a:lnTo>
                    <a:pt x="50" y="1183"/>
                  </a:lnTo>
                  <a:cubicBezTo>
                    <a:pt x="0" y="1253"/>
                    <a:pt x="19" y="1350"/>
                    <a:pt x="87" y="1400"/>
                  </a:cubicBezTo>
                  <a:cubicBezTo>
                    <a:pt x="114" y="1420"/>
                    <a:pt x="147" y="1428"/>
                    <a:pt x="177" y="1428"/>
                  </a:cubicBezTo>
                  <a:cubicBezTo>
                    <a:pt x="226" y="1428"/>
                    <a:pt x="273" y="1406"/>
                    <a:pt x="304" y="1361"/>
                  </a:cubicBezTo>
                  <a:lnTo>
                    <a:pt x="1092" y="244"/>
                  </a:lnTo>
                  <a:cubicBezTo>
                    <a:pt x="1142" y="174"/>
                    <a:pt x="1123" y="78"/>
                    <a:pt x="1055" y="28"/>
                  </a:cubicBezTo>
                  <a:cubicBezTo>
                    <a:pt x="1027" y="9"/>
                    <a:pt x="996" y="0"/>
                    <a:pt x="965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1" name="Google Shape;1681;p42"/>
            <p:cNvSpPr/>
            <p:nvPr/>
          </p:nvSpPr>
          <p:spPr>
            <a:xfrm>
              <a:off x="1177629" y="3658029"/>
              <a:ext cx="21656" cy="27122"/>
            </a:xfrm>
            <a:custGeom>
              <a:avLst/>
              <a:gdLst/>
              <a:ahLst/>
              <a:cxnLst/>
              <a:rect l="l" t="t" r="r" b="b"/>
              <a:pathLst>
                <a:path w="1141" h="1429" extrusionOk="0">
                  <a:moveTo>
                    <a:pt x="965" y="1"/>
                  </a:moveTo>
                  <a:cubicBezTo>
                    <a:pt x="917" y="1"/>
                    <a:pt x="869" y="23"/>
                    <a:pt x="838" y="65"/>
                  </a:cubicBezTo>
                  <a:lnTo>
                    <a:pt x="51" y="1184"/>
                  </a:lnTo>
                  <a:cubicBezTo>
                    <a:pt x="1" y="1253"/>
                    <a:pt x="18" y="1350"/>
                    <a:pt x="88" y="1400"/>
                  </a:cubicBezTo>
                  <a:cubicBezTo>
                    <a:pt x="115" y="1420"/>
                    <a:pt x="146" y="1429"/>
                    <a:pt x="176" y="1429"/>
                  </a:cubicBezTo>
                  <a:cubicBezTo>
                    <a:pt x="225" y="1429"/>
                    <a:pt x="274" y="1406"/>
                    <a:pt x="304" y="1363"/>
                  </a:cubicBezTo>
                  <a:lnTo>
                    <a:pt x="1091" y="244"/>
                  </a:lnTo>
                  <a:cubicBezTo>
                    <a:pt x="1141" y="175"/>
                    <a:pt x="1124" y="78"/>
                    <a:pt x="1054" y="28"/>
                  </a:cubicBezTo>
                  <a:cubicBezTo>
                    <a:pt x="1027" y="10"/>
                    <a:pt x="996" y="1"/>
                    <a:pt x="96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2" name="Google Shape;1682;p42"/>
            <p:cNvSpPr/>
            <p:nvPr/>
          </p:nvSpPr>
          <p:spPr>
            <a:xfrm>
              <a:off x="1228910" y="3680918"/>
              <a:ext cx="30994" cy="40332"/>
            </a:xfrm>
            <a:custGeom>
              <a:avLst/>
              <a:gdLst/>
              <a:ahLst/>
              <a:cxnLst/>
              <a:rect l="l" t="t" r="r" b="b"/>
              <a:pathLst>
                <a:path w="1633" h="2125" extrusionOk="0">
                  <a:moveTo>
                    <a:pt x="1456" y="0"/>
                  </a:moveTo>
                  <a:cubicBezTo>
                    <a:pt x="1407" y="0"/>
                    <a:pt x="1360" y="23"/>
                    <a:pt x="1329" y="65"/>
                  </a:cubicBezTo>
                  <a:lnTo>
                    <a:pt x="51" y="1880"/>
                  </a:lnTo>
                  <a:cubicBezTo>
                    <a:pt x="1" y="1950"/>
                    <a:pt x="18" y="2046"/>
                    <a:pt x="88" y="2096"/>
                  </a:cubicBezTo>
                  <a:cubicBezTo>
                    <a:pt x="115" y="2116"/>
                    <a:pt x="146" y="2124"/>
                    <a:pt x="178" y="2124"/>
                  </a:cubicBezTo>
                  <a:cubicBezTo>
                    <a:pt x="225" y="2124"/>
                    <a:pt x="273" y="2101"/>
                    <a:pt x="303" y="2059"/>
                  </a:cubicBezTo>
                  <a:lnTo>
                    <a:pt x="1582" y="244"/>
                  </a:lnTo>
                  <a:cubicBezTo>
                    <a:pt x="1632" y="174"/>
                    <a:pt x="1615" y="78"/>
                    <a:pt x="1545" y="28"/>
                  </a:cubicBezTo>
                  <a:cubicBezTo>
                    <a:pt x="1518" y="9"/>
                    <a:pt x="1487" y="0"/>
                    <a:pt x="145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3" name="Google Shape;1683;p42"/>
            <p:cNvSpPr/>
            <p:nvPr/>
          </p:nvSpPr>
          <p:spPr>
            <a:xfrm>
              <a:off x="1203535" y="3676268"/>
              <a:ext cx="21656" cy="27141"/>
            </a:xfrm>
            <a:custGeom>
              <a:avLst/>
              <a:gdLst/>
              <a:ahLst/>
              <a:cxnLst/>
              <a:rect l="l" t="t" r="r" b="b"/>
              <a:pathLst>
                <a:path w="1141" h="1430" extrusionOk="0">
                  <a:moveTo>
                    <a:pt x="965" y="0"/>
                  </a:moveTo>
                  <a:cubicBezTo>
                    <a:pt x="916" y="0"/>
                    <a:pt x="868" y="23"/>
                    <a:pt x="837" y="66"/>
                  </a:cubicBezTo>
                  <a:lnTo>
                    <a:pt x="49" y="1183"/>
                  </a:lnTo>
                  <a:cubicBezTo>
                    <a:pt x="0" y="1253"/>
                    <a:pt x="17" y="1351"/>
                    <a:pt x="87" y="1399"/>
                  </a:cubicBezTo>
                  <a:cubicBezTo>
                    <a:pt x="114" y="1419"/>
                    <a:pt x="146" y="1429"/>
                    <a:pt x="176" y="1429"/>
                  </a:cubicBezTo>
                  <a:cubicBezTo>
                    <a:pt x="224" y="1429"/>
                    <a:pt x="273" y="1405"/>
                    <a:pt x="303" y="1362"/>
                  </a:cubicBezTo>
                  <a:lnTo>
                    <a:pt x="1090" y="245"/>
                  </a:lnTo>
                  <a:cubicBezTo>
                    <a:pt x="1140" y="175"/>
                    <a:pt x="1123" y="77"/>
                    <a:pt x="1053" y="27"/>
                  </a:cubicBezTo>
                  <a:cubicBezTo>
                    <a:pt x="1026" y="9"/>
                    <a:pt x="995" y="0"/>
                    <a:pt x="965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4" name="Google Shape;1684;p42"/>
            <p:cNvSpPr/>
            <p:nvPr/>
          </p:nvSpPr>
          <p:spPr>
            <a:xfrm>
              <a:off x="1215112" y="3684429"/>
              <a:ext cx="21675" cy="27141"/>
            </a:xfrm>
            <a:custGeom>
              <a:avLst/>
              <a:gdLst/>
              <a:ahLst/>
              <a:cxnLst/>
              <a:rect l="l" t="t" r="r" b="b"/>
              <a:pathLst>
                <a:path w="1142" h="1430" extrusionOk="0">
                  <a:moveTo>
                    <a:pt x="965" y="1"/>
                  </a:moveTo>
                  <a:cubicBezTo>
                    <a:pt x="916" y="1"/>
                    <a:pt x="868" y="23"/>
                    <a:pt x="838" y="66"/>
                  </a:cubicBezTo>
                  <a:lnTo>
                    <a:pt x="50" y="1183"/>
                  </a:lnTo>
                  <a:cubicBezTo>
                    <a:pt x="0" y="1253"/>
                    <a:pt x="19" y="1351"/>
                    <a:pt x="87" y="1401"/>
                  </a:cubicBezTo>
                  <a:cubicBezTo>
                    <a:pt x="115" y="1421"/>
                    <a:pt x="147" y="1429"/>
                    <a:pt x="177" y="1429"/>
                  </a:cubicBezTo>
                  <a:cubicBezTo>
                    <a:pt x="226" y="1429"/>
                    <a:pt x="273" y="1406"/>
                    <a:pt x="305" y="1362"/>
                  </a:cubicBezTo>
                  <a:lnTo>
                    <a:pt x="1092" y="245"/>
                  </a:lnTo>
                  <a:cubicBezTo>
                    <a:pt x="1142" y="175"/>
                    <a:pt x="1123" y="79"/>
                    <a:pt x="1055" y="29"/>
                  </a:cubicBezTo>
                  <a:cubicBezTo>
                    <a:pt x="1027" y="10"/>
                    <a:pt x="996" y="1"/>
                    <a:pt x="96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5" name="Google Shape;1685;p42"/>
            <p:cNvSpPr/>
            <p:nvPr/>
          </p:nvSpPr>
          <p:spPr>
            <a:xfrm>
              <a:off x="1266393" y="3707279"/>
              <a:ext cx="31013" cy="40370"/>
            </a:xfrm>
            <a:custGeom>
              <a:avLst/>
              <a:gdLst/>
              <a:ahLst/>
              <a:cxnLst/>
              <a:rect l="l" t="t" r="r" b="b"/>
              <a:pathLst>
                <a:path w="1634" h="2127" extrusionOk="0">
                  <a:moveTo>
                    <a:pt x="1457" y="0"/>
                  </a:moveTo>
                  <a:cubicBezTo>
                    <a:pt x="1408" y="0"/>
                    <a:pt x="1360" y="23"/>
                    <a:pt x="1329" y="65"/>
                  </a:cubicBezTo>
                  <a:lnTo>
                    <a:pt x="50" y="1883"/>
                  </a:lnTo>
                  <a:cubicBezTo>
                    <a:pt x="0" y="1951"/>
                    <a:pt x="19" y="2048"/>
                    <a:pt x="89" y="2098"/>
                  </a:cubicBezTo>
                  <a:cubicBezTo>
                    <a:pt x="114" y="2118"/>
                    <a:pt x="147" y="2127"/>
                    <a:pt x="177" y="2127"/>
                  </a:cubicBezTo>
                  <a:cubicBezTo>
                    <a:pt x="226" y="2127"/>
                    <a:pt x="274" y="2104"/>
                    <a:pt x="304" y="2061"/>
                  </a:cubicBezTo>
                  <a:lnTo>
                    <a:pt x="1583" y="244"/>
                  </a:lnTo>
                  <a:cubicBezTo>
                    <a:pt x="1633" y="175"/>
                    <a:pt x="1615" y="78"/>
                    <a:pt x="1546" y="28"/>
                  </a:cubicBezTo>
                  <a:cubicBezTo>
                    <a:pt x="1519" y="9"/>
                    <a:pt x="1488" y="0"/>
                    <a:pt x="1457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6" name="Google Shape;1686;p42"/>
            <p:cNvSpPr/>
            <p:nvPr/>
          </p:nvSpPr>
          <p:spPr>
            <a:xfrm>
              <a:off x="1241037" y="3702668"/>
              <a:ext cx="21675" cy="27122"/>
            </a:xfrm>
            <a:custGeom>
              <a:avLst/>
              <a:gdLst/>
              <a:ahLst/>
              <a:cxnLst/>
              <a:rect l="l" t="t" r="r" b="b"/>
              <a:pathLst>
                <a:path w="1142" h="1429" extrusionOk="0">
                  <a:moveTo>
                    <a:pt x="966" y="0"/>
                  </a:moveTo>
                  <a:cubicBezTo>
                    <a:pt x="918" y="0"/>
                    <a:pt x="870" y="23"/>
                    <a:pt x="839" y="65"/>
                  </a:cubicBezTo>
                  <a:lnTo>
                    <a:pt x="50" y="1184"/>
                  </a:lnTo>
                  <a:cubicBezTo>
                    <a:pt x="0" y="1254"/>
                    <a:pt x="19" y="1350"/>
                    <a:pt x="89" y="1400"/>
                  </a:cubicBezTo>
                  <a:cubicBezTo>
                    <a:pt x="115" y="1420"/>
                    <a:pt x="147" y="1428"/>
                    <a:pt x="177" y="1428"/>
                  </a:cubicBezTo>
                  <a:cubicBezTo>
                    <a:pt x="226" y="1428"/>
                    <a:pt x="275" y="1406"/>
                    <a:pt x="305" y="1363"/>
                  </a:cubicBezTo>
                  <a:lnTo>
                    <a:pt x="1092" y="244"/>
                  </a:lnTo>
                  <a:cubicBezTo>
                    <a:pt x="1142" y="175"/>
                    <a:pt x="1125" y="78"/>
                    <a:pt x="1055" y="28"/>
                  </a:cubicBezTo>
                  <a:cubicBezTo>
                    <a:pt x="1028" y="9"/>
                    <a:pt x="997" y="0"/>
                    <a:pt x="96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7" name="Google Shape;1687;p42"/>
            <p:cNvSpPr/>
            <p:nvPr/>
          </p:nvSpPr>
          <p:spPr>
            <a:xfrm>
              <a:off x="1252614" y="3710847"/>
              <a:ext cx="21656" cy="27122"/>
            </a:xfrm>
            <a:custGeom>
              <a:avLst/>
              <a:gdLst/>
              <a:ahLst/>
              <a:cxnLst/>
              <a:rect l="l" t="t" r="r" b="b"/>
              <a:pathLst>
                <a:path w="1141" h="1429" extrusionOk="0">
                  <a:moveTo>
                    <a:pt x="965" y="0"/>
                  </a:moveTo>
                  <a:cubicBezTo>
                    <a:pt x="916" y="0"/>
                    <a:pt x="868" y="23"/>
                    <a:pt x="838" y="66"/>
                  </a:cubicBezTo>
                  <a:lnTo>
                    <a:pt x="50" y="1183"/>
                  </a:lnTo>
                  <a:cubicBezTo>
                    <a:pt x="0" y="1253"/>
                    <a:pt x="17" y="1350"/>
                    <a:pt x="87" y="1399"/>
                  </a:cubicBezTo>
                  <a:cubicBezTo>
                    <a:pt x="115" y="1419"/>
                    <a:pt x="146" y="1429"/>
                    <a:pt x="176" y="1429"/>
                  </a:cubicBezTo>
                  <a:cubicBezTo>
                    <a:pt x="226" y="1429"/>
                    <a:pt x="275" y="1405"/>
                    <a:pt x="303" y="1362"/>
                  </a:cubicBezTo>
                  <a:lnTo>
                    <a:pt x="1091" y="244"/>
                  </a:lnTo>
                  <a:cubicBezTo>
                    <a:pt x="1141" y="174"/>
                    <a:pt x="1123" y="77"/>
                    <a:pt x="1053" y="27"/>
                  </a:cubicBezTo>
                  <a:cubicBezTo>
                    <a:pt x="1026" y="9"/>
                    <a:pt x="996" y="0"/>
                    <a:pt x="965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8" name="Google Shape;1688;p42"/>
            <p:cNvSpPr/>
            <p:nvPr/>
          </p:nvSpPr>
          <p:spPr>
            <a:xfrm>
              <a:off x="1303914" y="3733679"/>
              <a:ext cx="31013" cy="40389"/>
            </a:xfrm>
            <a:custGeom>
              <a:avLst/>
              <a:gdLst/>
              <a:ahLst/>
              <a:cxnLst/>
              <a:rect l="l" t="t" r="r" b="b"/>
              <a:pathLst>
                <a:path w="1634" h="2128" extrusionOk="0">
                  <a:moveTo>
                    <a:pt x="1457" y="1"/>
                  </a:moveTo>
                  <a:cubicBezTo>
                    <a:pt x="1408" y="1"/>
                    <a:pt x="1360" y="23"/>
                    <a:pt x="1329" y="66"/>
                  </a:cubicBezTo>
                  <a:lnTo>
                    <a:pt x="51" y="1882"/>
                  </a:lnTo>
                  <a:cubicBezTo>
                    <a:pt x="1" y="1952"/>
                    <a:pt x="19" y="2049"/>
                    <a:pt x="88" y="2099"/>
                  </a:cubicBezTo>
                  <a:cubicBezTo>
                    <a:pt x="115" y="2119"/>
                    <a:pt x="148" y="2128"/>
                    <a:pt x="178" y="2128"/>
                  </a:cubicBezTo>
                  <a:cubicBezTo>
                    <a:pt x="225" y="2128"/>
                    <a:pt x="274" y="2106"/>
                    <a:pt x="305" y="2061"/>
                  </a:cubicBezTo>
                  <a:lnTo>
                    <a:pt x="1584" y="244"/>
                  </a:lnTo>
                  <a:cubicBezTo>
                    <a:pt x="1634" y="174"/>
                    <a:pt x="1615" y="79"/>
                    <a:pt x="1545" y="29"/>
                  </a:cubicBezTo>
                  <a:cubicBezTo>
                    <a:pt x="1518" y="10"/>
                    <a:pt x="1487" y="1"/>
                    <a:pt x="1457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89" name="Google Shape;1689;p42"/>
            <p:cNvSpPr/>
            <p:nvPr/>
          </p:nvSpPr>
          <p:spPr>
            <a:xfrm>
              <a:off x="1278539" y="3729086"/>
              <a:ext cx="21675" cy="27122"/>
            </a:xfrm>
            <a:custGeom>
              <a:avLst/>
              <a:gdLst/>
              <a:ahLst/>
              <a:cxnLst/>
              <a:rect l="l" t="t" r="r" b="b"/>
              <a:pathLst>
                <a:path w="1142" h="1429" extrusionOk="0">
                  <a:moveTo>
                    <a:pt x="966" y="0"/>
                  </a:moveTo>
                  <a:cubicBezTo>
                    <a:pt x="917" y="0"/>
                    <a:pt x="868" y="23"/>
                    <a:pt x="838" y="65"/>
                  </a:cubicBezTo>
                  <a:lnTo>
                    <a:pt x="50" y="1184"/>
                  </a:lnTo>
                  <a:cubicBezTo>
                    <a:pt x="0" y="1254"/>
                    <a:pt x="17" y="1350"/>
                    <a:pt x="87" y="1400"/>
                  </a:cubicBezTo>
                  <a:cubicBezTo>
                    <a:pt x="115" y="1420"/>
                    <a:pt x="146" y="1428"/>
                    <a:pt x="177" y="1428"/>
                  </a:cubicBezTo>
                  <a:cubicBezTo>
                    <a:pt x="225" y="1428"/>
                    <a:pt x="273" y="1407"/>
                    <a:pt x="303" y="1362"/>
                  </a:cubicBezTo>
                  <a:lnTo>
                    <a:pt x="1092" y="244"/>
                  </a:lnTo>
                  <a:cubicBezTo>
                    <a:pt x="1142" y="175"/>
                    <a:pt x="1123" y="78"/>
                    <a:pt x="1053" y="28"/>
                  </a:cubicBezTo>
                  <a:cubicBezTo>
                    <a:pt x="1027" y="9"/>
                    <a:pt x="996" y="0"/>
                    <a:pt x="96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0" name="Google Shape;1690;p42"/>
            <p:cNvSpPr/>
            <p:nvPr/>
          </p:nvSpPr>
          <p:spPr>
            <a:xfrm>
              <a:off x="1290117" y="3737247"/>
              <a:ext cx="21675" cy="27122"/>
            </a:xfrm>
            <a:custGeom>
              <a:avLst/>
              <a:gdLst/>
              <a:ahLst/>
              <a:cxnLst/>
              <a:rect l="l" t="t" r="r" b="b"/>
              <a:pathLst>
                <a:path w="1142" h="1429" extrusionOk="0">
                  <a:moveTo>
                    <a:pt x="966" y="0"/>
                  </a:moveTo>
                  <a:cubicBezTo>
                    <a:pt x="917" y="0"/>
                    <a:pt x="869" y="23"/>
                    <a:pt x="839" y="65"/>
                  </a:cubicBezTo>
                  <a:lnTo>
                    <a:pt x="50" y="1184"/>
                  </a:lnTo>
                  <a:cubicBezTo>
                    <a:pt x="0" y="1254"/>
                    <a:pt x="19" y="1350"/>
                    <a:pt x="89" y="1400"/>
                  </a:cubicBezTo>
                  <a:cubicBezTo>
                    <a:pt x="115" y="1420"/>
                    <a:pt x="148" y="1428"/>
                    <a:pt x="178" y="1428"/>
                  </a:cubicBezTo>
                  <a:cubicBezTo>
                    <a:pt x="226" y="1428"/>
                    <a:pt x="275" y="1405"/>
                    <a:pt x="305" y="1362"/>
                  </a:cubicBezTo>
                  <a:lnTo>
                    <a:pt x="1092" y="244"/>
                  </a:lnTo>
                  <a:cubicBezTo>
                    <a:pt x="1142" y="175"/>
                    <a:pt x="1125" y="78"/>
                    <a:pt x="1055" y="28"/>
                  </a:cubicBezTo>
                  <a:cubicBezTo>
                    <a:pt x="1028" y="9"/>
                    <a:pt x="997" y="0"/>
                    <a:pt x="96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1" name="Google Shape;1691;p42"/>
            <p:cNvSpPr/>
            <p:nvPr/>
          </p:nvSpPr>
          <p:spPr>
            <a:xfrm>
              <a:off x="1341416" y="3760116"/>
              <a:ext cx="30994" cy="40389"/>
            </a:xfrm>
            <a:custGeom>
              <a:avLst/>
              <a:gdLst/>
              <a:ahLst/>
              <a:cxnLst/>
              <a:rect l="l" t="t" r="r" b="b"/>
              <a:pathLst>
                <a:path w="1633" h="2128" extrusionOk="0">
                  <a:moveTo>
                    <a:pt x="1456" y="1"/>
                  </a:moveTo>
                  <a:cubicBezTo>
                    <a:pt x="1408" y="1"/>
                    <a:pt x="1360" y="23"/>
                    <a:pt x="1330" y="66"/>
                  </a:cubicBezTo>
                  <a:lnTo>
                    <a:pt x="51" y="1882"/>
                  </a:lnTo>
                  <a:cubicBezTo>
                    <a:pt x="1" y="1952"/>
                    <a:pt x="18" y="2049"/>
                    <a:pt x="88" y="2099"/>
                  </a:cubicBezTo>
                  <a:cubicBezTo>
                    <a:pt x="115" y="2119"/>
                    <a:pt x="146" y="2128"/>
                    <a:pt x="176" y="2128"/>
                  </a:cubicBezTo>
                  <a:cubicBezTo>
                    <a:pt x="225" y="2128"/>
                    <a:pt x="274" y="2105"/>
                    <a:pt x="304" y="2061"/>
                  </a:cubicBezTo>
                  <a:lnTo>
                    <a:pt x="1582" y="245"/>
                  </a:lnTo>
                  <a:cubicBezTo>
                    <a:pt x="1632" y="175"/>
                    <a:pt x="1615" y="79"/>
                    <a:pt x="1545" y="29"/>
                  </a:cubicBezTo>
                  <a:cubicBezTo>
                    <a:pt x="1518" y="10"/>
                    <a:pt x="1487" y="1"/>
                    <a:pt x="145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2" name="Google Shape;1692;p42"/>
            <p:cNvSpPr/>
            <p:nvPr/>
          </p:nvSpPr>
          <p:spPr>
            <a:xfrm>
              <a:off x="1316061" y="3755524"/>
              <a:ext cx="21656" cy="27122"/>
            </a:xfrm>
            <a:custGeom>
              <a:avLst/>
              <a:gdLst/>
              <a:ahLst/>
              <a:cxnLst/>
              <a:rect l="l" t="t" r="r" b="b"/>
              <a:pathLst>
                <a:path w="1141" h="1429" extrusionOk="0">
                  <a:moveTo>
                    <a:pt x="965" y="0"/>
                  </a:moveTo>
                  <a:cubicBezTo>
                    <a:pt x="917" y="0"/>
                    <a:pt x="869" y="23"/>
                    <a:pt x="838" y="65"/>
                  </a:cubicBezTo>
                  <a:lnTo>
                    <a:pt x="49" y="1184"/>
                  </a:lnTo>
                  <a:cubicBezTo>
                    <a:pt x="1" y="1254"/>
                    <a:pt x="18" y="1350"/>
                    <a:pt x="88" y="1400"/>
                  </a:cubicBezTo>
                  <a:cubicBezTo>
                    <a:pt x="115" y="1420"/>
                    <a:pt x="147" y="1428"/>
                    <a:pt x="177" y="1428"/>
                  </a:cubicBezTo>
                  <a:cubicBezTo>
                    <a:pt x="225" y="1428"/>
                    <a:pt x="274" y="1405"/>
                    <a:pt x="304" y="1362"/>
                  </a:cubicBezTo>
                  <a:lnTo>
                    <a:pt x="1091" y="244"/>
                  </a:lnTo>
                  <a:cubicBezTo>
                    <a:pt x="1141" y="175"/>
                    <a:pt x="1124" y="78"/>
                    <a:pt x="1054" y="28"/>
                  </a:cubicBezTo>
                  <a:cubicBezTo>
                    <a:pt x="1027" y="9"/>
                    <a:pt x="996" y="0"/>
                    <a:pt x="965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3" name="Google Shape;1693;p42"/>
            <p:cNvSpPr/>
            <p:nvPr/>
          </p:nvSpPr>
          <p:spPr>
            <a:xfrm>
              <a:off x="1327619" y="3763647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6" y="1"/>
                  </a:moveTo>
                  <a:cubicBezTo>
                    <a:pt x="917" y="1"/>
                    <a:pt x="868" y="24"/>
                    <a:pt x="838" y="66"/>
                  </a:cubicBezTo>
                  <a:lnTo>
                    <a:pt x="50" y="1185"/>
                  </a:lnTo>
                  <a:cubicBezTo>
                    <a:pt x="0" y="1255"/>
                    <a:pt x="18" y="1350"/>
                    <a:pt x="88" y="1400"/>
                  </a:cubicBezTo>
                  <a:cubicBezTo>
                    <a:pt x="115" y="1420"/>
                    <a:pt x="146" y="1429"/>
                    <a:pt x="178" y="1429"/>
                  </a:cubicBezTo>
                  <a:cubicBezTo>
                    <a:pt x="225" y="1429"/>
                    <a:pt x="273" y="1406"/>
                    <a:pt x="303" y="1363"/>
                  </a:cubicBezTo>
                  <a:lnTo>
                    <a:pt x="1092" y="244"/>
                  </a:lnTo>
                  <a:cubicBezTo>
                    <a:pt x="1142" y="176"/>
                    <a:pt x="1124" y="79"/>
                    <a:pt x="1053" y="29"/>
                  </a:cubicBezTo>
                  <a:cubicBezTo>
                    <a:pt x="1027" y="10"/>
                    <a:pt x="996" y="1"/>
                    <a:pt x="96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4" name="Google Shape;1694;p42"/>
            <p:cNvSpPr/>
            <p:nvPr/>
          </p:nvSpPr>
          <p:spPr>
            <a:xfrm>
              <a:off x="1378899" y="3786535"/>
              <a:ext cx="30994" cy="40370"/>
            </a:xfrm>
            <a:custGeom>
              <a:avLst/>
              <a:gdLst/>
              <a:ahLst/>
              <a:cxnLst/>
              <a:rect l="l" t="t" r="r" b="b"/>
              <a:pathLst>
                <a:path w="1633" h="2127" extrusionOk="0">
                  <a:moveTo>
                    <a:pt x="1456" y="0"/>
                  </a:moveTo>
                  <a:cubicBezTo>
                    <a:pt x="1408" y="0"/>
                    <a:pt x="1360" y="23"/>
                    <a:pt x="1329" y="66"/>
                  </a:cubicBezTo>
                  <a:lnTo>
                    <a:pt x="50" y="1882"/>
                  </a:lnTo>
                  <a:cubicBezTo>
                    <a:pt x="0" y="1952"/>
                    <a:pt x="19" y="2049"/>
                    <a:pt x="88" y="2097"/>
                  </a:cubicBezTo>
                  <a:cubicBezTo>
                    <a:pt x="115" y="2117"/>
                    <a:pt x="146" y="2126"/>
                    <a:pt x="178" y="2126"/>
                  </a:cubicBezTo>
                  <a:cubicBezTo>
                    <a:pt x="228" y="2126"/>
                    <a:pt x="273" y="2103"/>
                    <a:pt x="305" y="2060"/>
                  </a:cubicBezTo>
                  <a:lnTo>
                    <a:pt x="1584" y="244"/>
                  </a:lnTo>
                  <a:cubicBezTo>
                    <a:pt x="1632" y="174"/>
                    <a:pt x="1615" y="79"/>
                    <a:pt x="1545" y="29"/>
                  </a:cubicBezTo>
                  <a:cubicBezTo>
                    <a:pt x="1518" y="10"/>
                    <a:pt x="1487" y="0"/>
                    <a:pt x="145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5" name="Google Shape;1695;p42"/>
            <p:cNvSpPr/>
            <p:nvPr/>
          </p:nvSpPr>
          <p:spPr>
            <a:xfrm>
              <a:off x="1353544" y="3781923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5" y="1"/>
                  </a:moveTo>
                  <a:cubicBezTo>
                    <a:pt x="916" y="1"/>
                    <a:pt x="868" y="23"/>
                    <a:pt x="838" y="66"/>
                  </a:cubicBezTo>
                  <a:lnTo>
                    <a:pt x="50" y="1185"/>
                  </a:lnTo>
                  <a:cubicBezTo>
                    <a:pt x="0" y="1253"/>
                    <a:pt x="19" y="1350"/>
                    <a:pt x="88" y="1400"/>
                  </a:cubicBezTo>
                  <a:cubicBezTo>
                    <a:pt x="115" y="1420"/>
                    <a:pt x="146" y="1429"/>
                    <a:pt x="178" y="1429"/>
                  </a:cubicBezTo>
                  <a:cubicBezTo>
                    <a:pt x="226" y="1429"/>
                    <a:pt x="273" y="1405"/>
                    <a:pt x="305" y="1363"/>
                  </a:cubicBezTo>
                  <a:lnTo>
                    <a:pt x="1092" y="244"/>
                  </a:lnTo>
                  <a:cubicBezTo>
                    <a:pt x="1142" y="174"/>
                    <a:pt x="1123" y="79"/>
                    <a:pt x="1055" y="29"/>
                  </a:cubicBezTo>
                  <a:cubicBezTo>
                    <a:pt x="1028" y="10"/>
                    <a:pt x="996" y="1"/>
                    <a:pt x="96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6" name="Google Shape;1696;p42"/>
            <p:cNvSpPr/>
            <p:nvPr/>
          </p:nvSpPr>
          <p:spPr>
            <a:xfrm>
              <a:off x="1365140" y="3790065"/>
              <a:ext cx="21675" cy="27122"/>
            </a:xfrm>
            <a:custGeom>
              <a:avLst/>
              <a:gdLst/>
              <a:ahLst/>
              <a:cxnLst/>
              <a:rect l="l" t="t" r="r" b="b"/>
              <a:pathLst>
                <a:path w="1142" h="1429" extrusionOk="0">
                  <a:moveTo>
                    <a:pt x="965" y="0"/>
                  </a:moveTo>
                  <a:cubicBezTo>
                    <a:pt x="916" y="0"/>
                    <a:pt x="869" y="23"/>
                    <a:pt x="838" y="65"/>
                  </a:cubicBezTo>
                  <a:lnTo>
                    <a:pt x="51" y="1184"/>
                  </a:lnTo>
                  <a:cubicBezTo>
                    <a:pt x="1" y="1253"/>
                    <a:pt x="18" y="1350"/>
                    <a:pt x="88" y="1400"/>
                  </a:cubicBezTo>
                  <a:cubicBezTo>
                    <a:pt x="115" y="1420"/>
                    <a:pt x="147" y="1429"/>
                    <a:pt x="177" y="1429"/>
                  </a:cubicBezTo>
                  <a:cubicBezTo>
                    <a:pt x="225" y="1429"/>
                    <a:pt x="274" y="1404"/>
                    <a:pt x="304" y="1363"/>
                  </a:cubicBezTo>
                  <a:lnTo>
                    <a:pt x="1091" y="244"/>
                  </a:lnTo>
                  <a:cubicBezTo>
                    <a:pt x="1141" y="174"/>
                    <a:pt x="1124" y="78"/>
                    <a:pt x="1054" y="28"/>
                  </a:cubicBezTo>
                  <a:cubicBezTo>
                    <a:pt x="1027" y="9"/>
                    <a:pt x="996" y="0"/>
                    <a:pt x="965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7" name="Google Shape;1697;p42"/>
            <p:cNvSpPr/>
            <p:nvPr/>
          </p:nvSpPr>
          <p:spPr>
            <a:xfrm>
              <a:off x="1416421" y="3812935"/>
              <a:ext cx="30994" cy="40370"/>
            </a:xfrm>
            <a:custGeom>
              <a:avLst/>
              <a:gdLst/>
              <a:ahLst/>
              <a:cxnLst/>
              <a:rect l="l" t="t" r="r" b="b"/>
              <a:pathLst>
                <a:path w="1633" h="2127" extrusionOk="0">
                  <a:moveTo>
                    <a:pt x="1457" y="1"/>
                  </a:moveTo>
                  <a:cubicBezTo>
                    <a:pt x="1408" y="1"/>
                    <a:pt x="1360" y="23"/>
                    <a:pt x="1330" y="66"/>
                  </a:cubicBezTo>
                  <a:lnTo>
                    <a:pt x="51" y="1882"/>
                  </a:lnTo>
                  <a:cubicBezTo>
                    <a:pt x="1" y="1952"/>
                    <a:pt x="18" y="2048"/>
                    <a:pt x="88" y="2098"/>
                  </a:cubicBezTo>
                  <a:cubicBezTo>
                    <a:pt x="115" y="2118"/>
                    <a:pt x="147" y="2127"/>
                    <a:pt x="178" y="2127"/>
                  </a:cubicBezTo>
                  <a:cubicBezTo>
                    <a:pt x="225" y="2127"/>
                    <a:pt x="274" y="2104"/>
                    <a:pt x="304" y="2061"/>
                  </a:cubicBezTo>
                  <a:lnTo>
                    <a:pt x="1583" y="245"/>
                  </a:lnTo>
                  <a:cubicBezTo>
                    <a:pt x="1633" y="175"/>
                    <a:pt x="1615" y="78"/>
                    <a:pt x="1545" y="28"/>
                  </a:cubicBezTo>
                  <a:cubicBezTo>
                    <a:pt x="1518" y="10"/>
                    <a:pt x="1488" y="1"/>
                    <a:pt x="1457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8" name="Google Shape;1698;p42"/>
            <p:cNvSpPr/>
            <p:nvPr/>
          </p:nvSpPr>
          <p:spPr>
            <a:xfrm>
              <a:off x="1391046" y="3808323"/>
              <a:ext cx="21656" cy="27141"/>
            </a:xfrm>
            <a:custGeom>
              <a:avLst/>
              <a:gdLst/>
              <a:ahLst/>
              <a:cxnLst/>
              <a:rect l="l" t="t" r="r" b="b"/>
              <a:pathLst>
                <a:path w="1141" h="1430" extrusionOk="0">
                  <a:moveTo>
                    <a:pt x="965" y="1"/>
                  </a:moveTo>
                  <a:cubicBezTo>
                    <a:pt x="917" y="1"/>
                    <a:pt x="869" y="23"/>
                    <a:pt x="838" y="66"/>
                  </a:cubicBezTo>
                  <a:lnTo>
                    <a:pt x="50" y="1184"/>
                  </a:lnTo>
                  <a:cubicBezTo>
                    <a:pt x="0" y="1254"/>
                    <a:pt x="18" y="1351"/>
                    <a:pt x="88" y="1401"/>
                  </a:cubicBezTo>
                  <a:cubicBezTo>
                    <a:pt x="115" y="1420"/>
                    <a:pt x="146" y="1430"/>
                    <a:pt x="176" y="1430"/>
                  </a:cubicBezTo>
                  <a:cubicBezTo>
                    <a:pt x="225" y="1430"/>
                    <a:pt x="273" y="1405"/>
                    <a:pt x="303" y="1362"/>
                  </a:cubicBezTo>
                  <a:lnTo>
                    <a:pt x="1091" y="245"/>
                  </a:lnTo>
                  <a:cubicBezTo>
                    <a:pt x="1141" y="175"/>
                    <a:pt x="1124" y="78"/>
                    <a:pt x="1054" y="28"/>
                  </a:cubicBezTo>
                  <a:cubicBezTo>
                    <a:pt x="1027" y="10"/>
                    <a:pt x="996" y="1"/>
                    <a:pt x="96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699" name="Google Shape;1699;p42"/>
            <p:cNvSpPr/>
            <p:nvPr/>
          </p:nvSpPr>
          <p:spPr>
            <a:xfrm>
              <a:off x="1402623" y="3816503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5" y="0"/>
                  </a:moveTo>
                  <a:cubicBezTo>
                    <a:pt x="917" y="0"/>
                    <a:pt x="868" y="23"/>
                    <a:pt x="838" y="66"/>
                  </a:cubicBezTo>
                  <a:lnTo>
                    <a:pt x="51" y="1184"/>
                  </a:lnTo>
                  <a:cubicBezTo>
                    <a:pt x="1" y="1253"/>
                    <a:pt x="19" y="1350"/>
                    <a:pt x="88" y="1400"/>
                  </a:cubicBezTo>
                  <a:cubicBezTo>
                    <a:pt x="115" y="1420"/>
                    <a:pt x="146" y="1429"/>
                    <a:pt x="178" y="1429"/>
                  </a:cubicBezTo>
                  <a:cubicBezTo>
                    <a:pt x="226" y="1429"/>
                    <a:pt x="273" y="1404"/>
                    <a:pt x="305" y="1363"/>
                  </a:cubicBezTo>
                  <a:lnTo>
                    <a:pt x="1092" y="244"/>
                  </a:lnTo>
                  <a:cubicBezTo>
                    <a:pt x="1142" y="174"/>
                    <a:pt x="1124" y="78"/>
                    <a:pt x="1055" y="28"/>
                  </a:cubicBezTo>
                  <a:cubicBezTo>
                    <a:pt x="1028" y="9"/>
                    <a:pt x="996" y="0"/>
                    <a:pt x="965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0" name="Google Shape;1700;p42"/>
            <p:cNvSpPr/>
            <p:nvPr/>
          </p:nvSpPr>
          <p:spPr>
            <a:xfrm>
              <a:off x="1453904" y="3839353"/>
              <a:ext cx="31013" cy="40370"/>
            </a:xfrm>
            <a:custGeom>
              <a:avLst/>
              <a:gdLst/>
              <a:ahLst/>
              <a:cxnLst/>
              <a:rect l="l" t="t" r="r" b="b"/>
              <a:pathLst>
                <a:path w="1634" h="2127" extrusionOk="0">
                  <a:moveTo>
                    <a:pt x="1457" y="0"/>
                  </a:moveTo>
                  <a:cubicBezTo>
                    <a:pt x="1408" y="0"/>
                    <a:pt x="1360" y="23"/>
                    <a:pt x="1329" y="65"/>
                  </a:cubicBezTo>
                  <a:lnTo>
                    <a:pt x="51" y="1882"/>
                  </a:lnTo>
                  <a:cubicBezTo>
                    <a:pt x="1" y="1951"/>
                    <a:pt x="19" y="2048"/>
                    <a:pt x="89" y="2098"/>
                  </a:cubicBezTo>
                  <a:cubicBezTo>
                    <a:pt x="115" y="2118"/>
                    <a:pt x="148" y="2126"/>
                    <a:pt x="178" y="2126"/>
                  </a:cubicBezTo>
                  <a:cubicBezTo>
                    <a:pt x="226" y="2126"/>
                    <a:pt x="275" y="2104"/>
                    <a:pt x="305" y="2061"/>
                  </a:cubicBezTo>
                  <a:lnTo>
                    <a:pt x="1584" y="243"/>
                  </a:lnTo>
                  <a:cubicBezTo>
                    <a:pt x="1634" y="175"/>
                    <a:pt x="1615" y="77"/>
                    <a:pt x="1546" y="27"/>
                  </a:cubicBezTo>
                  <a:cubicBezTo>
                    <a:pt x="1519" y="9"/>
                    <a:pt x="1488" y="0"/>
                    <a:pt x="1457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1" name="Google Shape;1701;p42"/>
            <p:cNvSpPr/>
            <p:nvPr/>
          </p:nvSpPr>
          <p:spPr>
            <a:xfrm>
              <a:off x="1428548" y="3834722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6" y="1"/>
                  </a:moveTo>
                  <a:cubicBezTo>
                    <a:pt x="917" y="1"/>
                    <a:pt x="869" y="24"/>
                    <a:pt x="838" y="66"/>
                  </a:cubicBezTo>
                  <a:lnTo>
                    <a:pt x="51" y="1184"/>
                  </a:lnTo>
                  <a:cubicBezTo>
                    <a:pt x="1" y="1254"/>
                    <a:pt x="19" y="1350"/>
                    <a:pt x="88" y="1400"/>
                  </a:cubicBezTo>
                  <a:cubicBezTo>
                    <a:pt x="115" y="1420"/>
                    <a:pt x="148" y="1429"/>
                    <a:pt x="178" y="1429"/>
                  </a:cubicBezTo>
                  <a:cubicBezTo>
                    <a:pt x="226" y="1429"/>
                    <a:pt x="275" y="1406"/>
                    <a:pt x="305" y="1363"/>
                  </a:cubicBezTo>
                  <a:lnTo>
                    <a:pt x="1092" y="244"/>
                  </a:lnTo>
                  <a:cubicBezTo>
                    <a:pt x="1142" y="176"/>
                    <a:pt x="1124" y="79"/>
                    <a:pt x="1055" y="29"/>
                  </a:cubicBezTo>
                  <a:cubicBezTo>
                    <a:pt x="1028" y="10"/>
                    <a:pt x="997" y="1"/>
                    <a:pt x="96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2" name="Google Shape;1702;p42"/>
            <p:cNvSpPr/>
            <p:nvPr/>
          </p:nvSpPr>
          <p:spPr>
            <a:xfrm>
              <a:off x="1440125" y="3842902"/>
              <a:ext cx="21656" cy="27141"/>
            </a:xfrm>
            <a:custGeom>
              <a:avLst/>
              <a:gdLst/>
              <a:ahLst/>
              <a:cxnLst/>
              <a:rect l="l" t="t" r="r" b="b"/>
              <a:pathLst>
                <a:path w="1141" h="1430" extrusionOk="0">
                  <a:moveTo>
                    <a:pt x="965" y="1"/>
                  </a:moveTo>
                  <a:cubicBezTo>
                    <a:pt x="917" y="1"/>
                    <a:pt x="869" y="23"/>
                    <a:pt x="838" y="66"/>
                  </a:cubicBezTo>
                  <a:lnTo>
                    <a:pt x="49" y="1184"/>
                  </a:lnTo>
                  <a:cubicBezTo>
                    <a:pt x="1" y="1254"/>
                    <a:pt x="18" y="1351"/>
                    <a:pt x="88" y="1401"/>
                  </a:cubicBezTo>
                  <a:cubicBezTo>
                    <a:pt x="115" y="1419"/>
                    <a:pt x="146" y="1429"/>
                    <a:pt x="176" y="1429"/>
                  </a:cubicBezTo>
                  <a:cubicBezTo>
                    <a:pt x="226" y="1429"/>
                    <a:pt x="274" y="1405"/>
                    <a:pt x="304" y="1362"/>
                  </a:cubicBezTo>
                  <a:lnTo>
                    <a:pt x="1091" y="245"/>
                  </a:lnTo>
                  <a:cubicBezTo>
                    <a:pt x="1141" y="175"/>
                    <a:pt x="1124" y="78"/>
                    <a:pt x="1054" y="28"/>
                  </a:cubicBezTo>
                  <a:cubicBezTo>
                    <a:pt x="1027" y="9"/>
                    <a:pt x="996" y="1"/>
                    <a:pt x="96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3" name="Google Shape;1703;p42"/>
            <p:cNvSpPr/>
            <p:nvPr/>
          </p:nvSpPr>
          <p:spPr>
            <a:xfrm>
              <a:off x="1491406" y="3865790"/>
              <a:ext cx="30994" cy="40351"/>
            </a:xfrm>
            <a:custGeom>
              <a:avLst/>
              <a:gdLst/>
              <a:ahLst/>
              <a:cxnLst/>
              <a:rect l="l" t="t" r="r" b="b"/>
              <a:pathLst>
                <a:path w="1633" h="2126" extrusionOk="0">
                  <a:moveTo>
                    <a:pt x="1456" y="0"/>
                  </a:moveTo>
                  <a:cubicBezTo>
                    <a:pt x="1408" y="0"/>
                    <a:pt x="1360" y="23"/>
                    <a:pt x="1329" y="65"/>
                  </a:cubicBezTo>
                  <a:lnTo>
                    <a:pt x="51" y="1879"/>
                  </a:lnTo>
                  <a:cubicBezTo>
                    <a:pt x="1" y="1949"/>
                    <a:pt x="18" y="2046"/>
                    <a:pt x="88" y="2096"/>
                  </a:cubicBezTo>
                  <a:cubicBezTo>
                    <a:pt x="115" y="2116"/>
                    <a:pt x="146" y="2125"/>
                    <a:pt x="178" y="2125"/>
                  </a:cubicBezTo>
                  <a:cubicBezTo>
                    <a:pt x="228" y="2125"/>
                    <a:pt x="275" y="2102"/>
                    <a:pt x="303" y="2058"/>
                  </a:cubicBezTo>
                  <a:lnTo>
                    <a:pt x="1582" y="243"/>
                  </a:lnTo>
                  <a:cubicBezTo>
                    <a:pt x="1632" y="175"/>
                    <a:pt x="1615" y="78"/>
                    <a:pt x="1545" y="28"/>
                  </a:cubicBezTo>
                  <a:cubicBezTo>
                    <a:pt x="1518" y="9"/>
                    <a:pt x="1487" y="0"/>
                    <a:pt x="145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4" name="Google Shape;1704;p42"/>
            <p:cNvSpPr/>
            <p:nvPr/>
          </p:nvSpPr>
          <p:spPr>
            <a:xfrm>
              <a:off x="1466050" y="3861141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5" y="0"/>
                  </a:moveTo>
                  <a:cubicBezTo>
                    <a:pt x="917" y="0"/>
                    <a:pt x="868" y="23"/>
                    <a:pt x="838" y="65"/>
                  </a:cubicBezTo>
                  <a:lnTo>
                    <a:pt x="51" y="1184"/>
                  </a:lnTo>
                  <a:cubicBezTo>
                    <a:pt x="1" y="1253"/>
                    <a:pt x="18" y="1350"/>
                    <a:pt x="88" y="1400"/>
                  </a:cubicBezTo>
                  <a:cubicBezTo>
                    <a:pt x="115" y="1420"/>
                    <a:pt x="146" y="1428"/>
                    <a:pt x="178" y="1428"/>
                  </a:cubicBezTo>
                  <a:cubicBezTo>
                    <a:pt x="225" y="1428"/>
                    <a:pt x="274" y="1406"/>
                    <a:pt x="304" y="1363"/>
                  </a:cubicBezTo>
                  <a:lnTo>
                    <a:pt x="1092" y="244"/>
                  </a:lnTo>
                  <a:cubicBezTo>
                    <a:pt x="1142" y="174"/>
                    <a:pt x="1124" y="78"/>
                    <a:pt x="1054" y="28"/>
                  </a:cubicBezTo>
                  <a:cubicBezTo>
                    <a:pt x="1027" y="9"/>
                    <a:pt x="996" y="0"/>
                    <a:pt x="965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5" name="Google Shape;1705;p42"/>
            <p:cNvSpPr/>
            <p:nvPr/>
          </p:nvSpPr>
          <p:spPr>
            <a:xfrm>
              <a:off x="1477627" y="3869302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7" y="1"/>
                  </a:moveTo>
                  <a:cubicBezTo>
                    <a:pt x="918" y="1"/>
                    <a:pt x="870" y="23"/>
                    <a:pt x="839" y="65"/>
                  </a:cubicBezTo>
                  <a:lnTo>
                    <a:pt x="51" y="1184"/>
                  </a:lnTo>
                  <a:cubicBezTo>
                    <a:pt x="1" y="1254"/>
                    <a:pt x="19" y="1350"/>
                    <a:pt x="89" y="1400"/>
                  </a:cubicBezTo>
                  <a:cubicBezTo>
                    <a:pt x="115" y="1420"/>
                    <a:pt x="148" y="1429"/>
                    <a:pt x="178" y="1429"/>
                  </a:cubicBezTo>
                  <a:cubicBezTo>
                    <a:pt x="226" y="1429"/>
                    <a:pt x="275" y="1406"/>
                    <a:pt x="305" y="1363"/>
                  </a:cubicBezTo>
                  <a:lnTo>
                    <a:pt x="1092" y="244"/>
                  </a:lnTo>
                  <a:cubicBezTo>
                    <a:pt x="1142" y="175"/>
                    <a:pt x="1125" y="78"/>
                    <a:pt x="1055" y="28"/>
                  </a:cubicBezTo>
                  <a:cubicBezTo>
                    <a:pt x="1028" y="10"/>
                    <a:pt x="997" y="1"/>
                    <a:pt x="967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6" name="Google Shape;1706;p42"/>
            <p:cNvSpPr/>
            <p:nvPr/>
          </p:nvSpPr>
          <p:spPr>
            <a:xfrm>
              <a:off x="1528946" y="3892152"/>
              <a:ext cx="30975" cy="40389"/>
            </a:xfrm>
            <a:custGeom>
              <a:avLst/>
              <a:gdLst/>
              <a:ahLst/>
              <a:cxnLst/>
              <a:rect l="l" t="t" r="r" b="b"/>
              <a:pathLst>
                <a:path w="1632" h="2128" extrusionOk="0">
                  <a:moveTo>
                    <a:pt x="1455" y="1"/>
                  </a:moveTo>
                  <a:cubicBezTo>
                    <a:pt x="1406" y="1"/>
                    <a:pt x="1359" y="23"/>
                    <a:pt x="1329" y="66"/>
                  </a:cubicBezTo>
                  <a:lnTo>
                    <a:pt x="49" y="1882"/>
                  </a:lnTo>
                  <a:cubicBezTo>
                    <a:pt x="0" y="1952"/>
                    <a:pt x="17" y="2049"/>
                    <a:pt x="87" y="2098"/>
                  </a:cubicBezTo>
                  <a:cubicBezTo>
                    <a:pt x="114" y="2118"/>
                    <a:pt x="146" y="2128"/>
                    <a:pt x="176" y="2128"/>
                  </a:cubicBezTo>
                  <a:cubicBezTo>
                    <a:pt x="224" y="2128"/>
                    <a:pt x="273" y="2103"/>
                    <a:pt x="303" y="2061"/>
                  </a:cubicBezTo>
                  <a:lnTo>
                    <a:pt x="1582" y="245"/>
                  </a:lnTo>
                  <a:cubicBezTo>
                    <a:pt x="1632" y="175"/>
                    <a:pt x="1615" y="79"/>
                    <a:pt x="1545" y="29"/>
                  </a:cubicBezTo>
                  <a:cubicBezTo>
                    <a:pt x="1517" y="10"/>
                    <a:pt x="1486" y="1"/>
                    <a:pt x="145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7" name="Google Shape;1707;p42"/>
            <p:cNvSpPr/>
            <p:nvPr/>
          </p:nvSpPr>
          <p:spPr>
            <a:xfrm>
              <a:off x="1503533" y="3887540"/>
              <a:ext cx="21675" cy="27141"/>
            </a:xfrm>
            <a:custGeom>
              <a:avLst/>
              <a:gdLst/>
              <a:ahLst/>
              <a:cxnLst/>
              <a:rect l="l" t="t" r="r" b="b"/>
              <a:pathLst>
                <a:path w="1142" h="1430" extrusionOk="0">
                  <a:moveTo>
                    <a:pt x="965" y="1"/>
                  </a:moveTo>
                  <a:cubicBezTo>
                    <a:pt x="916" y="1"/>
                    <a:pt x="869" y="23"/>
                    <a:pt x="839" y="66"/>
                  </a:cubicBezTo>
                  <a:lnTo>
                    <a:pt x="50" y="1185"/>
                  </a:lnTo>
                  <a:cubicBezTo>
                    <a:pt x="0" y="1253"/>
                    <a:pt x="19" y="1351"/>
                    <a:pt x="89" y="1401"/>
                  </a:cubicBezTo>
                  <a:cubicBezTo>
                    <a:pt x="115" y="1421"/>
                    <a:pt x="147" y="1429"/>
                    <a:pt x="177" y="1429"/>
                  </a:cubicBezTo>
                  <a:cubicBezTo>
                    <a:pt x="227" y="1429"/>
                    <a:pt x="276" y="1406"/>
                    <a:pt x="305" y="1363"/>
                  </a:cubicBezTo>
                  <a:lnTo>
                    <a:pt x="1092" y="245"/>
                  </a:lnTo>
                  <a:cubicBezTo>
                    <a:pt x="1142" y="175"/>
                    <a:pt x="1125" y="79"/>
                    <a:pt x="1055" y="29"/>
                  </a:cubicBezTo>
                  <a:cubicBezTo>
                    <a:pt x="1027" y="10"/>
                    <a:pt x="996" y="1"/>
                    <a:pt x="96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8" name="Google Shape;1708;p42"/>
            <p:cNvSpPr/>
            <p:nvPr/>
          </p:nvSpPr>
          <p:spPr>
            <a:xfrm>
              <a:off x="1515129" y="3895701"/>
              <a:ext cx="21694" cy="27141"/>
            </a:xfrm>
            <a:custGeom>
              <a:avLst/>
              <a:gdLst/>
              <a:ahLst/>
              <a:cxnLst/>
              <a:rect l="l" t="t" r="r" b="b"/>
              <a:pathLst>
                <a:path w="1143" h="1430" extrusionOk="0">
                  <a:moveTo>
                    <a:pt x="965" y="1"/>
                  </a:moveTo>
                  <a:cubicBezTo>
                    <a:pt x="917" y="1"/>
                    <a:pt x="869" y="23"/>
                    <a:pt x="838" y="66"/>
                  </a:cubicBezTo>
                  <a:lnTo>
                    <a:pt x="51" y="1185"/>
                  </a:lnTo>
                  <a:cubicBezTo>
                    <a:pt x="1" y="1253"/>
                    <a:pt x="18" y="1351"/>
                    <a:pt x="88" y="1401"/>
                  </a:cubicBezTo>
                  <a:cubicBezTo>
                    <a:pt x="115" y="1421"/>
                    <a:pt x="147" y="1429"/>
                    <a:pt x="178" y="1429"/>
                  </a:cubicBezTo>
                  <a:cubicBezTo>
                    <a:pt x="225" y="1429"/>
                    <a:pt x="274" y="1406"/>
                    <a:pt x="304" y="1363"/>
                  </a:cubicBezTo>
                  <a:lnTo>
                    <a:pt x="1092" y="245"/>
                  </a:lnTo>
                  <a:cubicBezTo>
                    <a:pt x="1142" y="175"/>
                    <a:pt x="1124" y="79"/>
                    <a:pt x="1054" y="29"/>
                  </a:cubicBezTo>
                  <a:cubicBezTo>
                    <a:pt x="1027" y="10"/>
                    <a:pt x="996" y="1"/>
                    <a:pt x="96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09" name="Google Shape;1709;p42"/>
            <p:cNvSpPr/>
            <p:nvPr/>
          </p:nvSpPr>
          <p:spPr>
            <a:xfrm>
              <a:off x="1566410" y="3918590"/>
              <a:ext cx="31013" cy="40389"/>
            </a:xfrm>
            <a:custGeom>
              <a:avLst/>
              <a:gdLst/>
              <a:ahLst/>
              <a:cxnLst/>
              <a:rect l="l" t="t" r="r" b="b"/>
              <a:pathLst>
                <a:path w="1634" h="2128" extrusionOk="0">
                  <a:moveTo>
                    <a:pt x="1457" y="1"/>
                  </a:moveTo>
                  <a:cubicBezTo>
                    <a:pt x="1408" y="1"/>
                    <a:pt x="1360" y="23"/>
                    <a:pt x="1330" y="66"/>
                  </a:cubicBezTo>
                  <a:lnTo>
                    <a:pt x="51" y="1882"/>
                  </a:lnTo>
                  <a:cubicBezTo>
                    <a:pt x="1" y="1952"/>
                    <a:pt x="19" y="2049"/>
                    <a:pt x="88" y="2098"/>
                  </a:cubicBezTo>
                  <a:cubicBezTo>
                    <a:pt x="115" y="2118"/>
                    <a:pt x="146" y="2128"/>
                    <a:pt x="178" y="2128"/>
                  </a:cubicBezTo>
                  <a:cubicBezTo>
                    <a:pt x="226" y="2128"/>
                    <a:pt x="274" y="2104"/>
                    <a:pt x="305" y="2061"/>
                  </a:cubicBezTo>
                  <a:lnTo>
                    <a:pt x="1584" y="245"/>
                  </a:lnTo>
                  <a:cubicBezTo>
                    <a:pt x="1634" y="175"/>
                    <a:pt x="1615" y="79"/>
                    <a:pt x="1545" y="29"/>
                  </a:cubicBezTo>
                  <a:cubicBezTo>
                    <a:pt x="1519" y="10"/>
                    <a:pt x="1487" y="1"/>
                    <a:pt x="1457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0" name="Google Shape;1710;p42"/>
            <p:cNvSpPr/>
            <p:nvPr/>
          </p:nvSpPr>
          <p:spPr>
            <a:xfrm>
              <a:off x="1541054" y="3913959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7" y="0"/>
                  </a:moveTo>
                  <a:cubicBezTo>
                    <a:pt x="917" y="0"/>
                    <a:pt x="869" y="23"/>
                    <a:pt x="838" y="66"/>
                  </a:cubicBezTo>
                  <a:lnTo>
                    <a:pt x="51" y="1183"/>
                  </a:lnTo>
                  <a:cubicBezTo>
                    <a:pt x="1" y="1253"/>
                    <a:pt x="19" y="1350"/>
                    <a:pt x="88" y="1400"/>
                  </a:cubicBezTo>
                  <a:cubicBezTo>
                    <a:pt x="115" y="1419"/>
                    <a:pt x="148" y="1429"/>
                    <a:pt x="178" y="1429"/>
                  </a:cubicBezTo>
                  <a:cubicBezTo>
                    <a:pt x="227" y="1429"/>
                    <a:pt x="274" y="1407"/>
                    <a:pt x="305" y="1362"/>
                  </a:cubicBezTo>
                  <a:lnTo>
                    <a:pt x="1092" y="244"/>
                  </a:lnTo>
                  <a:cubicBezTo>
                    <a:pt x="1142" y="174"/>
                    <a:pt x="1124" y="77"/>
                    <a:pt x="1055" y="27"/>
                  </a:cubicBezTo>
                  <a:cubicBezTo>
                    <a:pt x="1028" y="9"/>
                    <a:pt x="997" y="0"/>
                    <a:pt x="967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1" name="Google Shape;1711;p42"/>
            <p:cNvSpPr/>
            <p:nvPr/>
          </p:nvSpPr>
          <p:spPr>
            <a:xfrm>
              <a:off x="1552669" y="3922120"/>
              <a:ext cx="21656" cy="27122"/>
            </a:xfrm>
            <a:custGeom>
              <a:avLst/>
              <a:gdLst/>
              <a:ahLst/>
              <a:cxnLst/>
              <a:rect l="l" t="t" r="r" b="b"/>
              <a:pathLst>
                <a:path w="1141" h="1429" extrusionOk="0">
                  <a:moveTo>
                    <a:pt x="964" y="1"/>
                  </a:moveTo>
                  <a:cubicBezTo>
                    <a:pt x="916" y="1"/>
                    <a:pt x="868" y="23"/>
                    <a:pt x="838" y="66"/>
                  </a:cubicBezTo>
                  <a:lnTo>
                    <a:pt x="49" y="1185"/>
                  </a:lnTo>
                  <a:cubicBezTo>
                    <a:pt x="0" y="1253"/>
                    <a:pt x="17" y="1350"/>
                    <a:pt x="87" y="1400"/>
                  </a:cubicBezTo>
                  <a:cubicBezTo>
                    <a:pt x="115" y="1420"/>
                    <a:pt x="146" y="1429"/>
                    <a:pt x="176" y="1429"/>
                  </a:cubicBezTo>
                  <a:cubicBezTo>
                    <a:pt x="225" y="1429"/>
                    <a:pt x="273" y="1406"/>
                    <a:pt x="303" y="1363"/>
                  </a:cubicBezTo>
                  <a:lnTo>
                    <a:pt x="1090" y="244"/>
                  </a:lnTo>
                  <a:cubicBezTo>
                    <a:pt x="1140" y="174"/>
                    <a:pt x="1123" y="79"/>
                    <a:pt x="1053" y="29"/>
                  </a:cubicBezTo>
                  <a:cubicBezTo>
                    <a:pt x="1026" y="10"/>
                    <a:pt x="995" y="1"/>
                    <a:pt x="964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2" name="Google Shape;1712;p42"/>
            <p:cNvSpPr/>
            <p:nvPr/>
          </p:nvSpPr>
          <p:spPr>
            <a:xfrm>
              <a:off x="1603950" y="3945008"/>
              <a:ext cx="30975" cy="40370"/>
            </a:xfrm>
            <a:custGeom>
              <a:avLst/>
              <a:gdLst/>
              <a:ahLst/>
              <a:cxnLst/>
              <a:rect l="l" t="t" r="r" b="b"/>
              <a:pathLst>
                <a:path w="1632" h="2127" extrusionOk="0">
                  <a:moveTo>
                    <a:pt x="1457" y="0"/>
                  </a:moveTo>
                  <a:cubicBezTo>
                    <a:pt x="1408" y="0"/>
                    <a:pt x="1360" y="23"/>
                    <a:pt x="1329" y="66"/>
                  </a:cubicBezTo>
                  <a:lnTo>
                    <a:pt x="50" y="1882"/>
                  </a:lnTo>
                  <a:cubicBezTo>
                    <a:pt x="0" y="1952"/>
                    <a:pt x="17" y="2048"/>
                    <a:pt x="87" y="2098"/>
                  </a:cubicBezTo>
                  <a:cubicBezTo>
                    <a:pt x="115" y="2118"/>
                    <a:pt x="146" y="2126"/>
                    <a:pt x="177" y="2126"/>
                  </a:cubicBezTo>
                  <a:cubicBezTo>
                    <a:pt x="225" y="2126"/>
                    <a:pt x="273" y="2103"/>
                    <a:pt x="303" y="2060"/>
                  </a:cubicBezTo>
                  <a:lnTo>
                    <a:pt x="1582" y="244"/>
                  </a:lnTo>
                  <a:cubicBezTo>
                    <a:pt x="1632" y="174"/>
                    <a:pt x="1615" y="77"/>
                    <a:pt x="1545" y="27"/>
                  </a:cubicBezTo>
                  <a:cubicBezTo>
                    <a:pt x="1518" y="9"/>
                    <a:pt x="1487" y="0"/>
                    <a:pt x="1457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3" name="Google Shape;1713;p42"/>
            <p:cNvSpPr/>
            <p:nvPr/>
          </p:nvSpPr>
          <p:spPr>
            <a:xfrm>
              <a:off x="1578557" y="3940396"/>
              <a:ext cx="21675" cy="27122"/>
            </a:xfrm>
            <a:custGeom>
              <a:avLst/>
              <a:gdLst/>
              <a:ahLst/>
              <a:cxnLst/>
              <a:rect l="l" t="t" r="r" b="b"/>
              <a:pathLst>
                <a:path w="1142" h="1429" extrusionOk="0">
                  <a:moveTo>
                    <a:pt x="966" y="0"/>
                  </a:moveTo>
                  <a:cubicBezTo>
                    <a:pt x="917" y="0"/>
                    <a:pt x="869" y="23"/>
                    <a:pt x="838" y="66"/>
                  </a:cubicBezTo>
                  <a:lnTo>
                    <a:pt x="49" y="1183"/>
                  </a:lnTo>
                  <a:cubicBezTo>
                    <a:pt x="1" y="1253"/>
                    <a:pt x="18" y="1350"/>
                    <a:pt x="88" y="1400"/>
                  </a:cubicBezTo>
                  <a:cubicBezTo>
                    <a:pt x="114" y="1419"/>
                    <a:pt x="147" y="1429"/>
                    <a:pt x="177" y="1429"/>
                  </a:cubicBezTo>
                  <a:cubicBezTo>
                    <a:pt x="225" y="1429"/>
                    <a:pt x="274" y="1405"/>
                    <a:pt x="304" y="1362"/>
                  </a:cubicBezTo>
                  <a:lnTo>
                    <a:pt x="1091" y="244"/>
                  </a:lnTo>
                  <a:cubicBezTo>
                    <a:pt x="1141" y="174"/>
                    <a:pt x="1124" y="77"/>
                    <a:pt x="1054" y="27"/>
                  </a:cubicBezTo>
                  <a:cubicBezTo>
                    <a:pt x="1027" y="9"/>
                    <a:pt x="996" y="0"/>
                    <a:pt x="96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4" name="Google Shape;1714;p42"/>
            <p:cNvSpPr/>
            <p:nvPr/>
          </p:nvSpPr>
          <p:spPr>
            <a:xfrm>
              <a:off x="1590134" y="3948519"/>
              <a:ext cx="21694" cy="27141"/>
            </a:xfrm>
            <a:custGeom>
              <a:avLst/>
              <a:gdLst/>
              <a:ahLst/>
              <a:cxnLst/>
              <a:rect l="l" t="t" r="r" b="b"/>
              <a:pathLst>
                <a:path w="1143" h="1430" extrusionOk="0">
                  <a:moveTo>
                    <a:pt x="967" y="1"/>
                  </a:moveTo>
                  <a:cubicBezTo>
                    <a:pt x="918" y="1"/>
                    <a:pt x="869" y="23"/>
                    <a:pt x="838" y="66"/>
                  </a:cubicBezTo>
                  <a:lnTo>
                    <a:pt x="51" y="1184"/>
                  </a:lnTo>
                  <a:cubicBezTo>
                    <a:pt x="1" y="1254"/>
                    <a:pt x="20" y="1351"/>
                    <a:pt x="88" y="1401"/>
                  </a:cubicBezTo>
                  <a:cubicBezTo>
                    <a:pt x="115" y="1420"/>
                    <a:pt x="147" y="1430"/>
                    <a:pt x="178" y="1430"/>
                  </a:cubicBezTo>
                  <a:cubicBezTo>
                    <a:pt x="227" y="1430"/>
                    <a:pt x="274" y="1405"/>
                    <a:pt x="305" y="1362"/>
                  </a:cubicBezTo>
                  <a:lnTo>
                    <a:pt x="1093" y="245"/>
                  </a:lnTo>
                  <a:cubicBezTo>
                    <a:pt x="1143" y="175"/>
                    <a:pt x="1124" y="78"/>
                    <a:pt x="1055" y="28"/>
                  </a:cubicBezTo>
                  <a:cubicBezTo>
                    <a:pt x="1028" y="10"/>
                    <a:pt x="997" y="1"/>
                    <a:pt x="967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5" name="Google Shape;1715;p42"/>
            <p:cNvSpPr/>
            <p:nvPr/>
          </p:nvSpPr>
          <p:spPr>
            <a:xfrm>
              <a:off x="1641414" y="3971408"/>
              <a:ext cx="31013" cy="40370"/>
            </a:xfrm>
            <a:custGeom>
              <a:avLst/>
              <a:gdLst/>
              <a:ahLst/>
              <a:cxnLst/>
              <a:rect l="l" t="t" r="r" b="b"/>
              <a:pathLst>
                <a:path w="1634" h="2127" extrusionOk="0">
                  <a:moveTo>
                    <a:pt x="1458" y="1"/>
                  </a:moveTo>
                  <a:cubicBezTo>
                    <a:pt x="1409" y="1"/>
                    <a:pt x="1360" y="23"/>
                    <a:pt x="1330" y="65"/>
                  </a:cubicBezTo>
                  <a:lnTo>
                    <a:pt x="51" y="1882"/>
                  </a:lnTo>
                  <a:cubicBezTo>
                    <a:pt x="1" y="1952"/>
                    <a:pt x="19" y="2048"/>
                    <a:pt x="88" y="2098"/>
                  </a:cubicBezTo>
                  <a:cubicBezTo>
                    <a:pt x="115" y="2118"/>
                    <a:pt x="148" y="2127"/>
                    <a:pt x="178" y="2127"/>
                  </a:cubicBezTo>
                  <a:cubicBezTo>
                    <a:pt x="227" y="2127"/>
                    <a:pt x="275" y="2104"/>
                    <a:pt x="305" y="2061"/>
                  </a:cubicBezTo>
                  <a:lnTo>
                    <a:pt x="1584" y="244"/>
                  </a:lnTo>
                  <a:cubicBezTo>
                    <a:pt x="1634" y="175"/>
                    <a:pt x="1615" y="78"/>
                    <a:pt x="1547" y="28"/>
                  </a:cubicBezTo>
                  <a:cubicBezTo>
                    <a:pt x="1520" y="10"/>
                    <a:pt x="1489" y="1"/>
                    <a:pt x="1458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6" name="Google Shape;1716;p42"/>
            <p:cNvSpPr/>
            <p:nvPr/>
          </p:nvSpPr>
          <p:spPr>
            <a:xfrm>
              <a:off x="1616059" y="3966796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6" y="1"/>
                  </a:moveTo>
                  <a:cubicBezTo>
                    <a:pt x="917" y="1"/>
                    <a:pt x="869" y="23"/>
                    <a:pt x="840" y="65"/>
                  </a:cubicBezTo>
                  <a:lnTo>
                    <a:pt x="51" y="1184"/>
                  </a:lnTo>
                  <a:cubicBezTo>
                    <a:pt x="1" y="1254"/>
                    <a:pt x="19" y="1350"/>
                    <a:pt x="89" y="1400"/>
                  </a:cubicBezTo>
                  <a:cubicBezTo>
                    <a:pt x="115" y="1420"/>
                    <a:pt x="148" y="1428"/>
                    <a:pt x="178" y="1428"/>
                  </a:cubicBezTo>
                  <a:cubicBezTo>
                    <a:pt x="227" y="1428"/>
                    <a:pt x="275" y="1405"/>
                    <a:pt x="305" y="1362"/>
                  </a:cubicBezTo>
                  <a:lnTo>
                    <a:pt x="1093" y="244"/>
                  </a:lnTo>
                  <a:cubicBezTo>
                    <a:pt x="1143" y="175"/>
                    <a:pt x="1125" y="78"/>
                    <a:pt x="1055" y="28"/>
                  </a:cubicBezTo>
                  <a:cubicBezTo>
                    <a:pt x="1028" y="10"/>
                    <a:pt x="997" y="1"/>
                    <a:pt x="96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7" name="Google Shape;1717;p42"/>
            <p:cNvSpPr/>
            <p:nvPr/>
          </p:nvSpPr>
          <p:spPr>
            <a:xfrm>
              <a:off x="1627655" y="3974938"/>
              <a:ext cx="21656" cy="27103"/>
            </a:xfrm>
            <a:custGeom>
              <a:avLst/>
              <a:gdLst/>
              <a:ahLst/>
              <a:cxnLst/>
              <a:rect l="l" t="t" r="r" b="b"/>
              <a:pathLst>
                <a:path w="1141" h="1428" extrusionOk="0">
                  <a:moveTo>
                    <a:pt x="964" y="1"/>
                  </a:moveTo>
                  <a:cubicBezTo>
                    <a:pt x="916" y="1"/>
                    <a:pt x="868" y="23"/>
                    <a:pt x="837" y="65"/>
                  </a:cubicBezTo>
                  <a:lnTo>
                    <a:pt x="50" y="1183"/>
                  </a:lnTo>
                  <a:cubicBezTo>
                    <a:pt x="0" y="1254"/>
                    <a:pt x="17" y="1349"/>
                    <a:pt x="87" y="1399"/>
                  </a:cubicBezTo>
                  <a:cubicBezTo>
                    <a:pt x="114" y="1419"/>
                    <a:pt x="146" y="1428"/>
                    <a:pt x="176" y="1428"/>
                  </a:cubicBezTo>
                  <a:cubicBezTo>
                    <a:pt x="224" y="1428"/>
                    <a:pt x="273" y="1406"/>
                    <a:pt x="303" y="1362"/>
                  </a:cubicBezTo>
                  <a:lnTo>
                    <a:pt x="1090" y="243"/>
                  </a:lnTo>
                  <a:cubicBezTo>
                    <a:pt x="1140" y="175"/>
                    <a:pt x="1123" y="78"/>
                    <a:pt x="1053" y="28"/>
                  </a:cubicBezTo>
                  <a:cubicBezTo>
                    <a:pt x="1026" y="9"/>
                    <a:pt x="995" y="1"/>
                    <a:pt x="964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8" name="Google Shape;1718;p42"/>
            <p:cNvSpPr/>
            <p:nvPr/>
          </p:nvSpPr>
          <p:spPr>
            <a:xfrm>
              <a:off x="1678916" y="3997807"/>
              <a:ext cx="30994" cy="40389"/>
            </a:xfrm>
            <a:custGeom>
              <a:avLst/>
              <a:gdLst/>
              <a:ahLst/>
              <a:cxnLst/>
              <a:rect l="l" t="t" r="r" b="b"/>
              <a:pathLst>
                <a:path w="1633" h="2128" extrusionOk="0">
                  <a:moveTo>
                    <a:pt x="1456" y="0"/>
                  </a:moveTo>
                  <a:cubicBezTo>
                    <a:pt x="1408" y="0"/>
                    <a:pt x="1360" y="23"/>
                    <a:pt x="1330" y="66"/>
                  </a:cubicBezTo>
                  <a:lnTo>
                    <a:pt x="51" y="1883"/>
                  </a:lnTo>
                  <a:cubicBezTo>
                    <a:pt x="1" y="1952"/>
                    <a:pt x="18" y="2049"/>
                    <a:pt x="88" y="2099"/>
                  </a:cubicBezTo>
                  <a:cubicBezTo>
                    <a:pt x="115" y="2119"/>
                    <a:pt x="147" y="2127"/>
                    <a:pt x="178" y="2127"/>
                  </a:cubicBezTo>
                  <a:cubicBezTo>
                    <a:pt x="228" y="2127"/>
                    <a:pt x="274" y="2103"/>
                    <a:pt x="304" y="2062"/>
                  </a:cubicBezTo>
                  <a:lnTo>
                    <a:pt x="1583" y="244"/>
                  </a:lnTo>
                  <a:cubicBezTo>
                    <a:pt x="1633" y="174"/>
                    <a:pt x="1615" y="79"/>
                    <a:pt x="1545" y="29"/>
                  </a:cubicBezTo>
                  <a:cubicBezTo>
                    <a:pt x="1518" y="10"/>
                    <a:pt x="1487" y="0"/>
                    <a:pt x="145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19" name="Google Shape;1719;p42"/>
            <p:cNvSpPr/>
            <p:nvPr/>
          </p:nvSpPr>
          <p:spPr>
            <a:xfrm>
              <a:off x="1653561" y="3993195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5" y="1"/>
                  </a:moveTo>
                  <a:cubicBezTo>
                    <a:pt x="917" y="1"/>
                    <a:pt x="869" y="23"/>
                    <a:pt x="838" y="66"/>
                  </a:cubicBezTo>
                  <a:lnTo>
                    <a:pt x="51" y="1185"/>
                  </a:lnTo>
                  <a:cubicBezTo>
                    <a:pt x="1" y="1253"/>
                    <a:pt x="18" y="1350"/>
                    <a:pt x="88" y="1400"/>
                  </a:cubicBezTo>
                  <a:cubicBezTo>
                    <a:pt x="115" y="1420"/>
                    <a:pt x="147" y="1429"/>
                    <a:pt x="178" y="1429"/>
                  </a:cubicBezTo>
                  <a:cubicBezTo>
                    <a:pt x="225" y="1429"/>
                    <a:pt x="274" y="1406"/>
                    <a:pt x="304" y="1363"/>
                  </a:cubicBezTo>
                  <a:lnTo>
                    <a:pt x="1093" y="244"/>
                  </a:lnTo>
                  <a:cubicBezTo>
                    <a:pt x="1143" y="174"/>
                    <a:pt x="1124" y="79"/>
                    <a:pt x="1054" y="29"/>
                  </a:cubicBezTo>
                  <a:cubicBezTo>
                    <a:pt x="1027" y="10"/>
                    <a:pt x="996" y="1"/>
                    <a:pt x="96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20" name="Google Shape;1720;p42"/>
            <p:cNvSpPr/>
            <p:nvPr/>
          </p:nvSpPr>
          <p:spPr>
            <a:xfrm>
              <a:off x="1665157" y="4001375"/>
              <a:ext cx="21675" cy="27103"/>
            </a:xfrm>
            <a:custGeom>
              <a:avLst/>
              <a:gdLst/>
              <a:ahLst/>
              <a:cxnLst/>
              <a:rect l="l" t="t" r="r" b="b"/>
              <a:pathLst>
                <a:path w="1142" h="1428" extrusionOk="0">
                  <a:moveTo>
                    <a:pt x="965" y="1"/>
                  </a:moveTo>
                  <a:cubicBezTo>
                    <a:pt x="916" y="1"/>
                    <a:pt x="868" y="23"/>
                    <a:pt x="837" y="65"/>
                  </a:cubicBezTo>
                  <a:lnTo>
                    <a:pt x="50" y="1184"/>
                  </a:lnTo>
                  <a:cubicBezTo>
                    <a:pt x="0" y="1254"/>
                    <a:pt x="19" y="1349"/>
                    <a:pt x="87" y="1399"/>
                  </a:cubicBezTo>
                  <a:cubicBezTo>
                    <a:pt x="114" y="1419"/>
                    <a:pt x="147" y="1428"/>
                    <a:pt x="177" y="1428"/>
                  </a:cubicBezTo>
                  <a:cubicBezTo>
                    <a:pt x="226" y="1428"/>
                    <a:pt x="274" y="1405"/>
                    <a:pt x="304" y="1362"/>
                  </a:cubicBezTo>
                  <a:lnTo>
                    <a:pt x="1092" y="243"/>
                  </a:lnTo>
                  <a:cubicBezTo>
                    <a:pt x="1142" y="175"/>
                    <a:pt x="1123" y="78"/>
                    <a:pt x="1055" y="28"/>
                  </a:cubicBezTo>
                  <a:cubicBezTo>
                    <a:pt x="1027" y="9"/>
                    <a:pt x="996" y="1"/>
                    <a:pt x="965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21" name="Google Shape;1721;p42"/>
            <p:cNvSpPr/>
            <p:nvPr/>
          </p:nvSpPr>
          <p:spPr>
            <a:xfrm>
              <a:off x="1716457" y="4024245"/>
              <a:ext cx="30994" cy="40370"/>
            </a:xfrm>
            <a:custGeom>
              <a:avLst/>
              <a:gdLst/>
              <a:ahLst/>
              <a:cxnLst/>
              <a:rect l="l" t="t" r="r" b="b"/>
              <a:pathLst>
                <a:path w="1633" h="2127" extrusionOk="0">
                  <a:moveTo>
                    <a:pt x="1456" y="1"/>
                  </a:moveTo>
                  <a:cubicBezTo>
                    <a:pt x="1407" y="1"/>
                    <a:pt x="1360" y="23"/>
                    <a:pt x="1329" y="66"/>
                  </a:cubicBezTo>
                  <a:lnTo>
                    <a:pt x="50" y="1880"/>
                  </a:lnTo>
                  <a:cubicBezTo>
                    <a:pt x="0" y="1950"/>
                    <a:pt x="18" y="2048"/>
                    <a:pt x="88" y="2098"/>
                  </a:cubicBezTo>
                  <a:cubicBezTo>
                    <a:pt x="115" y="2116"/>
                    <a:pt x="146" y="2126"/>
                    <a:pt x="176" y="2126"/>
                  </a:cubicBezTo>
                  <a:cubicBezTo>
                    <a:pt x="225" y="2126"/>
                    <a:pt x="273" y="2102"/>
                    <a:pt x="303" y="2059"/>
                  </a:cubicBezTo>
                  <a:lnTo>
                    <a:pt x="1582" y="244"/>
                  </a:lnTo>
                  <a:cubicBezTo>
                    <a:pt x="1632" y="174"/>
                    <a:pt x="1615" y="79"/>
                    <a:pt x="1545" y="29"/>
                  </a:cubicBezTo>
                  <a:cubicBezTo>
                    <a:pt x="1518" y="10"/>
                    <a:pt x="1487" y="1"/>
                    <a:pt x="1456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22" name="Google Shape;1722;p42"/>
            <p:cNvSpPr/>
            <p:nvPr/>
          </p:nvSpPr>
          <p:spPr>
            <a:xfrm>
              <a:off x="1691044" y="4019614"/>
              <a:ext cx="21694" cy="27122"/>
            </a:xfrm>
            <a:custGeom>
              <a:avLst/>
              <a:gdLst/>
              <a:ahLst/>
              <a:cxnLst/>
              <a:rect l="l" t="t" r="r" b="b"/>
              <a:pathLst>
                <a:path w="1143" h="1429" extrusionOk="0">
                  <a:moveTo>
                    <a:pt x="966" y="0"/>
                  </a:moveTo>
                  <a:cubicBezTo>
                    <a:pt x="917" y="0"/>
                    <a:pt x="870" y="23"/>
                    <a:pt x="839" y="65"/>
                  </a:cubicBezTo>
                  <a:lnTo>
                    <a:pt x="51" y="1183"/>
                  </a:lnTo>
                  <a:cubicBezTo>
                    <a:pt x="1" y="1253"/>
                    <a:pt x="19" y="1350"/>
                    <a:pt x="89" y="1400"/>
                  </a:cubicBezTo>
                  <a:cubicBezTo>
                    <a:pt x="115" y="1419"/>
                    <a:pt x="148" y="1429"/>
                    <a:pt x="178" y="1429"/>
                  </a:cubicBezTo>
                  <a:cubicBezTo>
                    <a:pt x="228" y="1429"/>
                    <a:pt x="275" y="1406"/>
                    <a:pt x="305" y="1361"/>
                  </a:cubicBezTo>
                  <a:lnTo>
                    <a:pt x="1092" y="244"/>
                  </a:lnTo>
                  <a:cubicBezTo>
                    <a:pt x="1142" y="174"/>
                    <a:pt x="1125" y="78"/>
                    <a:pt x="1055" y="28"/>
                  </a:cubicBezTo>
                  <a:cubicBezTo>
                    <a:pt x="1028" y="9"/>
                    <a:pt x="997" y="0"/>
                    <a:pt x="966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23" name="Google Shape;1723;p42"/>
            <p:cNvSpPr/>
            <p:nvPr/>
          </p:nvSpPr>
          <p:spPr>
            <a:xfrm>
              <a:off x="1702659" y="4027775"/>
              <a:ext cx="21675" cy="27122"/>
            </a:xfrm>
            <a:custGeom>
              <a:avLst/>
              <a:gdLst/>
              <a:ahLst/>
              <a:cxnLst/>
              <a:rect l="l" t="t" r="r" b="b"/>
              <a:pathLst>
                <a:path w="1142" h="1429" extrusionOk="0">
                  <a:moveTo>
                    <a:pt x="965" y="0"/>
                  </a:moveTo>
                  <a:cubicBezTo>
                    <a:pt x="916" y="0"/>
                    <a:pt x="868" y="23"/>
                    <a:pt x="837" y="66"/>
                  </a:cubicBezTo>
                  <a:lnTo>
                    <a:pt x="50" y="1184"/>
                  </a:lnTo>
                  <a:cubicBezTo>
                    <a:pt x="0" y="1253"/>
                    <a:pt x="17" y="1350"/>
                    <a:pt x="87" y="1400"/>
                  </a:cubicBezTo>
                  <a:cubicBezTo>
                    <a:pt x="114" y="1420"/>
                    <a:pt x="146" y="1429"/>
                    <a:pt x="177" y="1429"/>
                  </a:cubicBezTo>
                  <a:cubicBezTo>
                    <a:pt x="224" y="1429"/>
                    <a:pt x="273" y="1406"/>
                    <a:pt x="303" y="1363"/>
                  </a:cubicBezTo>
                  <a:lnTo>
                    <a:pt x="1092" y="244"/>
                  </a:lnTo>
                  <a:cubicBezTo>
                    <a:pt x="1142" y="174"/>
                    <a:pt x="1123" y="78"/>
                    <a:pt x="1053" y="28"/>
                  </a:cubicBezTo>
                  <a:cubicBezTo>
                    <a:pt x="1026" y="9"/>
                    <a:pt x="995" y="0"/>
                    <a:pt x="965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24" name="Google Shape;1724;p42"/>
            <p:cNvSpPr/>
            <p:nvPr/>
          </p:nvSpPr>
          <p:spPr>
            <a:xfrm>
              <a:off x="1450981" y="3663799"/>
              <a:ext cx="24769" cy="31526"/>
            </a:xfrm>
            <a:custGeom>
              <a:avLst/>
              <a:gdLst/>
              <a:ahLst/>
              <a:cxnLst/>
              <a:rect l="l" t="t" r="r" b="b"/>
              <a:pathLst>
                <a:path w="1305" h="1661" extrusionOk="0">
                  <a:moveTo>
                    <a:pt x="1129" y="0"/>
                  </a:moveTo>
                  <a:cubicBezTo>
                    <a:pt x="1081" y="0"/>
                    <a:pt x="1033" y="23"/>
                    <a:pt x="1002" y="66"/>
                  </a:cubicBezTo>
                  <a:lnTo>
                    <a:pt x="49" y="1416"/>
                  </a:lnTo>
                  <a:cubicBezTo>
                    <a:pt x="0" y="1485"/>
                    <a:pt x="17" y="1582"/>
                    <a:pt x="87" y="1632"/>
                  </a:cubicBezTo>
                  <a:cubicBezTo>
                    <a:pt x="114" y="1652"/>
                    <a:pt x="146" y="1660"/>
                    <a:pt x="176" y="1660"/>
                  </a:cubicBezTo>
                  <a:cubicBezTo>
                    <a:pt x="225" y="1660"/>
                    <a:pt x="273" y="1638"/>
                    <a:pt x="303" y="1595"/>
                  </a:cubicBezTo>
                  <a:lnTo>
                    <a:pt x="1255" y="244"/>
                  </a:lnTo>
                  <a:cubicBezTo>
                    <a:pt x="1305" y="174"/>
                    <a:pt x="1288" y="77"/>
                    <a:pt x="1218" y="27"/>
                  </a:cubicBezTo>
                  <a:cubicBezTo>
                    <a:pt x="1191" y="9"/>
                    <a:pt x="1160" y="0"/>
                    <a:pt x="1129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25" name="Google Shape;1725;p42"/>
            <p:cNvSpPr/>
            <p:nvPr/>
          </p:nvSpPr>
          <p:spPr>
            <a:xfrm>
              <a:off x="1447147" y="3667557"/>
              <a:ext cx="32399" cy="23972"/>
            </a:xfrm>
            <a:custGeom>
              <a:avLst/>
              <a:gdLst/>
              <a:ahLst/>
              <a:cxnLst/>
              <a:rect l="l" t="t" r="r" b="b"/>
              <a:pathLst>
                <a:path w="1707" h="1263" extrusionOk="0">
                  <a:moveTo>
                    <a:pt x="179" y="1"/>
                  </a:moveTo>
                  <a:cubicBezTo>
                    <a:pt x="130" y="1"/>
                    <a:pt x="81" y="23"/>
                    <a:pt x="51" y="66"/>
                  </a:cubicBezTo>
                  <a:cubicBezTo>
                    <a:pt x="1" y="135"/>
                    <a:pt x="19" y="232"/>
                    <a:pt x="89" y="282"/>
                  </a:cubicBezTo>
                  <a:lnTo>
                    <a:pt x="1441" y="1234"/>
                  </a:lnTo>
                  <a:cubicBezTo>
                    <a:pt x="1468" y="1254"/>
                    <a:pt x="1500" y="1262"/>
                    <a:pt x="1531" y="1262"/>
                  </a:cubicBezTo>
                  <a:cubicBezTo>
                    <a:pt x="1578" y="1262"/>
                    <a:pt x="1627" y="1239"/>
                    <a:pt x="1657" y="1197"/>
                  </a:cubicBezTo>
                  <a:cubicBezTo>
                    <a:pt x="1707" y="1127"/>
                    <a:pt x="1690" y="1029"/>
                    <a:pt x="1620" y="979"/>
                  </a:cubicBezTo>
                  <a:lnTo>
                    <a:pt x="268" y="28"/>
                  </a:lnTo>
                  <a:cubicBezTo>
                    <a:pt x="241" y="10"/>
                    <a:pt x="210" y="1"/>
                    <a:pt x="179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</p:grpSp>
      <p:grpSp>
        <p:nvGrpSpPr>
          <p:cNvPr id="1726" name="Google Shape;1726;p42"/>
          <p:cNvGrpSpPr/>
          <p:nvPr/>
        </p:nvGrpSpPr>
        <p:grpSpPr>
          <a:xfrm>
            <a:off x="9840921" y="1317626"/>
            <a:ext cx="373125" cy="345125"/>
            <a:chOff x="7682450" y="1228850"/>
            <a:chExt cx="373125" cy="345125"/>
          </a:xfrm>
        </p:grpSpPr>
        <p:sp>
          <p:nvSpPr>
            <p:cNvPr id="1727" name="Google Shape;1727;p42"/>
            <p:cNvSpPr/>
            <p:nvPr/>
          </p:nvSpPr>
          <p:spPr>
            <a:xfrm>
              <a:off x="7682450" y="1233250"/>
              <a:ext cx="348950" cy="339000"/>
            </a:xfrm>
            <a:custGeom>
              <a:avLst/>
              <a:gdLst/>
              <a:ahLst/>
              <a:cxnLst/>
              <a:rect l="l" t="t" r="r" b="b"/>
              <a:pathLst>
                <a:path w="13958" h="13560" extrusionOk="0">
                  <a:moveTo>
                    <a:pt x="6643" y="0"/>
                  </a:moveTo>
                  <a:lnTo>
                    <a:pt x="4775" y="4514"/>
                  </a:lnTo>
                  <a:lnTo>
                    <a:pt x="0" y="5533"/>
                  </a:lnTo>
                  <a:lnTo>
                    <a:pt x="3714" y="8705"/>
                  </a:lnTo>
                  <a:lnTo>
                    <a:pt x="3207" y="13560"/>
                  </a:lnTo>
                  <a:lnTo>
                    <a:pt x="3207" y="13560"/>
                  </a:lnTo>
                  <a:lnTo>
                    <a:pt x="7370" y="11008"/>
                  </a:lnTo>
                  <a:lnTo>
                    <a:pt x="11834" y="12991"/>
                  </a:lnTo>
                  <a:lnTo>
                    <a:pt x="10692" y="8242"/>
                  </a:lnTo>
                  <a:lnTo>
                    <a:pt x="13957" y="4611"/>
                  </a:lnTo>
                  <a:lnTo>
                    <a:pt x="9088" y="4228"/>
                  </a:lnTo>
                  <a:lnTo>
                    <a:pt x="664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28" name="Google Shape;1728;p42"/>
            <p:cNvSpPr/>
            <p:nvPr/>
          </p:nvSpPr>
          <p:spPr>
            <a:xfrm>
              <a:off x="7700100" y="1228850"/>
              <a:ext cx="355475" cy="345125"/>
            </a:xfrm>
            <a:custGeom>
              <a:avLst/>
              <a:gdLst/>
              <a:ahLst/>
              <a:cxnLst/>
              <a:rect l="l" t="t" r="r" b="b"/>
              <a:pathLst>
                <a:path w="14219" h="13805" extrusionOk="0">
                  <a:moveTo>
                    <a:pt x="6786" y="398"/>
                  </a:moveTo>
                  <a:lnTo>
                    <a:pt x="9108" y="4411"/>
                  </a:lnTo>
                  <a:cubicBezTo>
                    <a:pt x="9128" y="4447"/>
                    <a:pt x="9165" y="4469"/>
                    <a:pt x="9203" y="4473"/>
                  </a:cubicBezTo>
                  <a:lnTo>
                    <a:pt x="13825" y="4834"/>
                  </a:lnTo>
                  <a:lnTo>
                    <a:pt x="10728" y="8282"/>
                  </a:lnTo>
                  <a:cubicBezTo>
                    <a:pt x="10699" y="8312"/>
                    <a:pt x="10689" y="8354"/>
                    <a:pt x="10699" y="8392"/>
                  </a:cubicBezTo>
                  <a:lnTo>
                    <a:pt x="11782" y="12900"/>
                  </a:lnTo>
                  <a:lnTo>
                    <a:pt x="7546" y="11018"/>
                  </a:lnTo>
                  <a:cubicBezTo>
                    <a:pt x="7530" y="11011"/>
                    <a:pt x="7513" y="11008"/>
                    <a:pt x="7496" y="11008"/>
                  </a:cubicBezTo>
                  <a:cubicBezTo>
                    <a:pt x="7474" y="11008"/>
                    <a:pt x="7453" y="11013"/>
                    <a:pt x="7434" y="11025"/>
                  </a:cubicBezTo>
                  <a:lnTo>
                    <a:pt x="3481" y="13449"/>
                  </a:lnTo>
                  <a:lnTo>
                    <a:pt x="3481" y="13449"/>
                  </a:lnTo>
                  <a:lnTo>
                    <a:pt x="3962" y="8838"/>
                  </a:lnTo>
                  <a:cubicBezTo>
                    <a:pt x="3965" y="8798"/>
                    <a:pt x="3949" y="8756"/>
                    <a:pt x="3919" y="8732"/>
                  </a:cubicBezTo>
                  <a:lnTo>
                    <a:pt x="393" y="5720"/>
                  </a:lnTo>
                  <a:lnTo>
                    <a:pt x="4924" y="4754"/>
                  </a:lnTo>
                  <a:cubicBezTo>
                    <a:pt x="4964" y="4746"/>
                    <a:pt x="4995" y="4719"/>
                    <a:pt x="5012" y="4681"/>
                  </a:cubicBezTo>
                  <a:lnTo>
                    <a:pt x="6786" y="398"/>
                  </a:lnTo>
                  <a:close/>
                  <a:moveTo>
                    <a:pt x="6777" y="0"/>
                  </a:moveTo>
                  <a:cubicBezTo>
                    <a:pt x="6773" y="0"/>
                    <a:pt x="6769" y="0"/>
                    <a:pt x="6766" y="1"/>
                  </a:cubicBezTo>
                  <a:cubicBezTo>
                    <a:pt x="6720" y="3"/>
                    <a:pt x="6678" y="32"/>
                    <a:pt x="6660" y="75"/>
                  </a:cubicBezTo>
                  <a:lnTo>
                    <a:pt x="4817" y="4527"/>
                  </a:lnTo>
                  <a:lnTo>
                    <a:pt x="104" y="5533"/>
                  </a:lnTo>
                  <a:cubicBezTo>
                    <a:pt x="59" y="5542"/>
                    <a:pt x="22" y="5577"/>
                    <a:pt x="12" y="5623"/>
                  </a:cubicBezTo>
                  <a:cubicBezTo>
                    <a:pt x="0" y="5669"/>
                    <a:pt x="14" y="5716"/>
                    <a:pt x="50" y="5746"/>
                  </a:cubicBezTo>
                  <a:lnTo>
                    <a:pt x="3715" y="8875"/>
                  </a:lnTo>
                  <a:lnTo>
                    <a:pt x="3215" y="13669"/>
                  </a:lnTo>
                  <a:cubicBezTo>
                    <a:pt x="3209" y="13714"/>
                    <a:pt x="3231" y="13760"/>
                    <a:pt x="3271" y="13784"/>
                  </a:cubicBezTo>
                  <a:cubicBezTo>
                    <a:pt x="3291" y="13797"/>
                    <a:pt x="3311" y="13804"/>
                    <a:pt x="3335" y="13804"/>
                  </a:cubicBezTo>
                  <a:cubicBezTo>
                    <a:pt x="3356" y="13804"/>
                    <a:pt x="3378" y="13797"/>
                    <a:pt x="3399" y="13784"/>
                  </a:cubicBezTo>
                  <a:lnTo>
                    <a:pt x="7507" y="11267"/>
                  </a:lnTo>
                  <a:lnTo>
                    <a:pt x="11914" y="13224"/>
                  </a:lnTo>
                  <a:cubicBezTo>
                    <a:pt x="11929" y="13231"/>
                    <a:pt x="11945" y="13234"/>
                    <a:pt x="11961" y="13234"/>
                  </a:cubicBezTo>
                  <a:cubicBezTo>
                    <a:pt x="11989" y="13234"/>
                    <a:pt x="12017" y="13225"/>
                    <a:pt x="12039" y="13206"/>
                  </a:cubicBezTo>
                  <a:cubicBezTo>
                    <a:pt x="12075" y="13177"/>
                    <a:pt x="12092" y="13129"/>
                    <a:pt x="12081" y="13084"/>
                  </a:cubicBezTo>
                  <a:lnTo>
                    <a:pt x="10956" y="8398"/>
                  </a:lnTo>
                  <a:lnTo>
                    <a:pt x="14178" y="4813"/>
                  </a:lnTo>
                  <a:cubicBezTo>
                    <a:pt x="14210" y="4780"/>
                    <a:pt x="14218" y="4730"/>
                    <a:pt x="14201" y="4687"/>
                  </a:cubicBezTo>
                  <a:cubicBezTo>
                    <a:pt x="14183" y="4644"/>
                    <a:pt x="14144" y="4613"/>
                    <a:pt x="14097" y="4610"/>
                  </a:cubicBezTo>
                  <a:lnTo>
                    <a:pt x="9293" y="4233"/>
                  </a:lnTo>
                  <a:lnTo>
                    <a:pt x="6880" y="61"/>
                  </a:lnTo>
                  <a:cubicBezTo>
                    <a:pt x="6859" y="25"/>
                    <a:pt x="6823" y="0"/>
                    <a:pt x="6777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</p:txBody>
        </p:sp>
      </p:grpSp>
      <p:sp>
        <p:nvSpPr>
          <p:cNvPr id="98" name="Title 1">
            <a:extLst>
              <a:ext uri="{FF2B5EF4-FFF2-40B4-BE49-F238E27FC236}">
                <a16:creationId xmlns:a16="http://schemas.microsoft.com/office/drawing/2014/main" id="{C21FE62D-8A71-433C-B4E1-11D40491FF35}"/>
              </a:ext>
            </a:extLst>
          </p:cNvPr>
          <p:cNvSpPr txBox="1">
            <a:spLocks/>
          </p:cNvSpPr>
          <p:nvPr/>
        </p:nvSpPr>
        <p:spPr>
          <a:xfrm>
            <a:off x="3649041" y="1251254"/>
            <a:ext cx="4804500" cy="4559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180000" algn="bl" rotWithShape="0">
              <a:schemeClr val="accent2">
                <a:alpha val="9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ahiana"/>
              <a:buNone/>
              <a:defRPr sz="36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Bahiana"/>
                <a:cs typeface="Arial" panose="020B0604020202020204" pitchFamily="34" charset="0"/>
                <a:sym typeface="Bahi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Bebas Neue"/>
              <a:buNone/>
              <a:defRPr sz="2800" b="0" i="0" u="none" strike="noStrike" cap="none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 defTabSz="914378"/>
            <a:r>
              <a:rPr lang="en-US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Times New Roman" panose="02020603050405020304" pitchFamily="18" charset="0"/>
              </a:rPr>
              <a:t>KIẾN THỨC CẦN NHỚ</a:t>
            </a:r>
            <a:endParaRPr lang="vi-VN" sz="32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9F0DBC7-F089-4E0D-9C46-32FD89802F85}"/>
              </a:ext>
            </a:extLst>
          </p:cNvPr>
          <p:cNvSpPr/>
          <p:nvPr/>
        </p:nvSpPr>
        <p:spPr>
          <a:xfrm>
            <a:off x="4647633" y="1879653"/>
            <a:ext cx="2896737" cy="5544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3000" b="1">
                <a:solidFill>
                  <a:srgbClr val="FF0000"/>
                </a:solidFill>
                <a:latin typeface="Arial"/>
              </a:rPr>
              <a:t>DỮ LIỆU</a:t>
            </a: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08840BB8-B3A4-45BF-B94F-6D024BB74B8C}"/>
              </a:ext>
            </a:extLst>
          </p:cNvPr>
          <p:cNvSpPr/>
          <p:nvPr/>
        </p:nvSpPr>
        <p:spPr>
          <a:xfrm>
            <a:off x="2110014" y="2976163"/>
            <a:ext cx="3223749" cy="90716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3000" b="1">
                <a:solidFill>
                  <a:srgbClr val="FF0000"/>
                </a:solidFill>
                <a:latin typeface="Arial"/>
              </a:rPr>
              <a:t>Dữ liệu là số </a:t>
            </a:r>
          </a:p>
          <a:p>
            <a:pPr algn="ctr" defTabSz="685800"/>
            <a:r>
              <a:rPr lang="en-US" sz="3000" b="1">
                <a:solidFill>
                  <a:srgbClr val="A8E1F2">
                    <a:lumMod val="10000"/>
                  </a:srgbClr>
                </a:solidFill>
                <a:latin typeface="Arial"/>
              </a:rPr>
              <a:t>(số liệu)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B731A59-EA37-4EC4-B2AC-441A91A64658}"/>
              </a:ext>
            </a:extLst>
          </p:cNvPr>
          <p:cNvSpPr/>
          <p:nvPr/>
        </p:nvSpPr>
        <p:spPr>
          <a:xfrm>
            <a:off x="6051292" y="2966565"/>
            <a:ext cx="4053385" cy="90716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3000" b="1">
                <a:solidFill>
                  <a:srgbClr val="FF0000"/>
                </a:solidFill>
                <a:latin typeface="Arial"/>
              </a:rPr>
              <a:t>Dữ liệu không là số 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DF4C5AE1-A4D6-407C-AC35-00BB0B64BEBB}"/>
              </a:ext>
            </a:extLst>
          </p:cNvPr>
          <p:cNvSpPr/>
          <p:nvPr/>
        </p:nvSpPr>
        <p:spPr>
          <a:xfrm>
            <a:off x="3992890" y="4551915"/>
            <a:ext cx="3042457" cy="90716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400" b="1">
                <a:solidFill>
                  <a:srgbClr val="A8E1F2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 thể sắp xếp </a:t>
            </a:r>
          </a:p>
          <a:p>
            <a:pPr algn="ctr" defTabSz="685800"/>
            <a:r>
              <a:rPr lang="en-US" sz="2400" b="1">
                <a:solidFill>
                  <a:srgbClr val="A8E1F2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 tự</a:t>
            </a: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2B76EC04-541C-4FA2-80CC-4FE29B347B6F}"/>
              </a:ext>
            </a:extLst>
          </p:cNvPr>
          <p:cNvSpPr/>
          <p:nvPr/>
        </p:nvSpPr>
        <p:spPr>
          <a:xfrm>
            <a:off x="7146577" y="4554874"/>
            <a:ext cx="3042457" cy="90716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400" b="1">
                <a:solidFill>
                  <a:srgbClr val="A8E1F2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 thể sắp xếp thứ tự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6F19127-5726-409D-8389-30B3886CE9DE}"/>
              </a:ext>
            </a:extLst>
          </p:cNvPr>
          <p:cNvCxnSpPr>
            <a:stCxn id="2" idx="2"/>
            <a:endCxn id="91" idx="0"/>
          </p:cNvCxnSpPr>
          <p:nvPr/>
        </p:nvCxnSpPr>
        <p:spPr>
          <a:xfrm flipH="1">
            <a:off x="3721888" y="2434142"/>
            <a:ext cx="2374113" cy="542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0179E15-5249-4F9B-B488-CB5C07C42C22}"/>
              </a:ext>
            </a:extLst>
          </p:cNvPr>
          <p:cNvCxnSpPr>
            <a:stCxn id="2" idx="2"/>
            <a:endCxn id="92" idx="0"/>
          </p:cNvCxnSpPr>
          <p:nvPr/>
        </p:nvCxnSpPr>
        <p:spPr>
          <a:xfrm>
            <a:off x="6096000" y="2434142"/>
            <a:ext cx="1981984" cy="532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76F670F-3073-46CA-B58D-F37CA0E9B533}"/>
              </a:ext>
            </a:extLst>
          </p:cNvPr>
          <p:cNvCxnSpPr>
            <a:stCxn id="92" idx="2"/>
            <a:endCxn id="93" idx="0"/>
          </p:cNvCxnSpPr>
          <p:nvPr/>
        </p:nvCxnSpPr>
        <p:spPr>
          <a:xfrm flipH="1">
            <a:off x="5514118" y="3873728"/>
            <a:ext cx="2563867" cy="678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693998-CEA4-4649-941E-35B96531A052}"/>
              </a:ext>
            </a:extLst>
          </p:cNvPr>
          <p:cNvCxnSpPr>
            <a:stCxn id="92" idx="2"/>
            <a:endCxn id="95" idx="0"/>
          </p:cNvCxnSpPr>
          <p:nvPr/>
        </p:nvCxnSpPr>
        <p:spPr>
          <a:xfrm>
            <a:off x="8077984" y="3873727"/>
            <a:ext cx="589820" cy="681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067EC-F9D7-4BED-86AE-11EA2EAA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409950"/>
            <a:ext cx="7239000" cy="628400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HƯỚNG DẪN VỀ NHÀ HỌC BÀI</a:t>
            </a:r>
            <a:endParaRPr lang="vi-VN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B9B4CF-8972-4414-BE4E-7644DE5E6B80}"/>
              </a:ext>
            </a:extLst>
          </p:cNvPr>
          <p:cNvSpPr txBox="1"/>
          <p:nvPr/>
        </p:nvSpPr>
        <p:spPr>
          <a:xfrm>
            <a:off x="3274799" y="2558282"/>
            <a:ext cx="6330950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378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</a:pPr>
            <a:r>
              <a:rPr lang="en-US" sz="2400" b="1" kern="0" dirty="0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-</a:t>
            </a:r>
            <a:r>
              <a:rPr lang="vi-VN" sz="2400" b="1" ker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GB" sz="2400" b="1" kern="0" dirty="0" err="1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Ôn</a:t>
            </a:r>
            <a:r>
              <a:rPr lang="en-GB" sz="2400" b="1" kern="0" dirty="0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GB" sz="2400" b="1" kern="0" dirty="0" err="1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lại</a:t>
            </a:r>
            <a:r>
              <a:rPr lang="en-GB" sz="2400" b="1" kern="0" dirty="0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GB" sz="2400" b="1" kern="0" dirty="0" err="1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các</a:t>
            </a:r>
            <a:r>
              <a:rPr lang="en-GB" sz="2400" b="1" kern="0" dirty="0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GB" sz="2400" b="1" kern="0" dirty="0" err="1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kiến</a:t>
            </a:r>
            <a:r>
              <a:rPr lang="en-GB" sz="2400" b="1" kern="0" dirty="0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GB" sz="2400" b="1" kern="0" dirty="0" err="1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thức</a:t>
            </a:r>
            <a:r>
              <a:rPr lang="en-GB" sz="2400" b="1" kern="0" dirty="0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GB" sz="2400" b="1" kern="0" dirty="0" err="1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đã</a:t>
            </a:r>
            <a:r>
              <a:rPr lang="en-GB" sz="2400" b="1" kern="0" dirty="0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GB" sz="2400" b="1" kern="0" dirty="0" err="1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học</a:t>
            </a:r>
            <a:r>
              <a:rPr lang="en-GB" sz="2400" b="1" kern="0" dirty="0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.</a:t>
            </a:r>
            <a:endParaRPr lang="en-US" sz="2400" b="1" kern="0" dirty="0">
              <a:solidFill>
                <a:srgbClr val="0000CC"/>
              </a:solidFill>
              <a:latin typeface="Arial"/>
              <a:ea typeface="Calibri" panose="020F0502020204030204" pitchFamily="34" charset="0"/>
              <a:cs typeface="Arial"/>
              <a:sym typeface="Arial"/>
            </a:endParaRPr>
          </a:p>
          <a:p>
            <a:pPr algn="just" defTabSz="685800">
              <a:lnSpc>
                <a:spcPct val="150000"/>
              </a:lnSpc>
              <a:defRPr/>
            </a:pPr>
            <a:r>
              <a:rPr lang="en-GB" sz="2400" b="1" kern="0">
                <a:solidFill>
                  <a:srgbClr val="0000CC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-</a:t>
            </a:r>
            <a:r>
              <a:rPr lang="vi-VN" sz="2400" b="1" ker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b="1">
                <a:solidFill>
                  <a:srgbClr val="0000CC"/>
                </a:solidFill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Làm bài tập </a:t>
            </a:r>
            <a:r>
              <a:rPr lang="vi-VN" sz="2400" b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2400" b="1">
                <a:solidFill>
                  <a:srgbClr val="0000CC"/>
                </a:solidFill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3 SGK/</a:t>
            </a:r>
            <a:r>
              <a:rPr lang="vi-VN" sz="2400" b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US" sz="2400" b="1">
                <a:solidFill>
                  <a:srgbClr val="0000CC"/>
                </a:solidFill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>
              <a:solidFill>
                <a:srgbClr val="0000CC"/>
              </a:solidFill>
              <a:latin typeface="Arial"/>
              <a:ea typeface="Times New Roman" panose="02020603050405020304" pitchFamily="18" charset="0"/>
            </a:endParaRPr>
          </a:p>
          <a:p>
            <a:pPr algn="just" defTabSz="685800">
              <a:lnSpc>
                <a:spcPct val="150000"/>
              </a:lnSpc>
              <a:defRPr/>
            </a:pPr>
            <a:r>
              <a:rPr lang="en-US" sz="2400" b="1">
                <a:solidFill>
                  <a:srgbClr val="0000CC"/>
                </a:solidFill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- Tìm hiểu phần</a:t>
            </a:r>
            <a:r>
              <a:rPr lang="vi-VN" sz="2400" b="1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2: Tính đại diện của dữ liệu.</a:t>
            </a:r>
            <a:endParaRPr lang="en-US" sz="2400" b="1">
              <a:solidFill>
                <a:srgbClr val="0000CC"/>
              </a:solidFill>
              <a:latin typeface="Arial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860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7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1507145" y="1219200"/>
            <a:ext cx="9144000" cy="2209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CẢM </a:t>
            </a:r>
            <a:r>
              <a:rPr lang="en-US" altLang="zh-CN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ƠN THẦY CÔ VÀ CÁC 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 ĐÃ CÙNG THAM GIA BÀI HỌC HÔM NAY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61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Quinc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ath Mystery Escape Room by Slidesgo">
  <a:themeElements>
    <a:clrScheme name="Simple Light">
      <a:dk1>
        <a:srgbClr val="629CAE"/>
      </a:dk1>
      <a:lt1>
        <a:srgbClr val="72B5CA"/>
      </a:lt1>
      <a:dk2>
        <a:srgbClr val="A8E1F2"/>
      </a:dk2>
      <a:lt2>
        <a:srgbClr val="9F7494"/>
      </a:lt2>
      <a:accent1>
        <a:srgbClr val="B885AB"/>
      </a:accent1>
      <a:accent2>
        <a:srgbClr val="E6C7DE"/>
      </a:accent2>
      <a:accent3>
        <a:srgbClr val="C44253"/>
      </a:accent3>
      <a:accent4>
        <a:srgbClr val="FF657D"/>
      </a:accent4>
      <a:accent5>
        <a:srgbClr val="FAC539"/>
      </a:accent5>
      <a:accent6>
        <a:srgbClr val="FFE15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b="1" dirty="0" smtClean="0">
            <a:solidFill>
              <a:srgbClr val="002060"/>
            </a:solidFill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1_Math Mystery Escape Room by Slidesgo">
  <a:themeElements>
    <a:clrScheme name="Simple Light">
      <a:dk1>
        <a:srgbClr val="629CAE"/>
      </a:dk1>
      <a:lt1>
        <a:srgbClr val="72B5CA"/>
      </a:lt1>
      <a:dk2>
        <a:srgbClr val="A8E1F2"/>
      </a:dk2>
      <a:lt2>
        <a:srgbClr val="9F7494"/>
      </a:lt2>
      <a:accent1>
        <a:srgbClr val="B885AB"/>
      </a:accent1>
      <a:accent2>
        <a:srgbClr val="E6C7DE"/>
      </a:accent2>
      <a:accent3>
        <a:srgbClr val="C44253"/>
      </a:accent3>
      <a:accent4>
        <a:srgbClr val="FF657D"/>
      </a:accent4>
      <a:accent5>
        <a:srgbClr val="FAC539"/>
      </a:accent5>
      <a:accent6>
        <a:srgbClr val="FFE15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b="1" dirty="0" smtClean="0">
            <a:solidFill>
              <a:srgbClr val="002060"/>
            </a:solidFill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1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1069</Words>
  <Application>Microsoft Office PowerPoint</Application>
  <PresentationFormat>Widescreen</PresentationFormat>
  <Paragraphs>142</Paragraphs>
  <Slides>19</Slides>
  <Notes>1</Notes>
  <HiddenSlides>0</HiddenSlides>
  <MMClips>20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19</vt:i4>
      </vt:variant>
    </vt:vector>
  </HeadingPairs>
  <TitlesOfParts>
    <vt:vector size="38" baseType="lpstr">
      <vt:lpstr>宋体</vt:lpstr>
      <vt:lpstr>Aptos</vt:lpstr>
      <vt:lpstr>Arial</vt:lpstr>
      <vt:lpstr>Bahiana</vt:lpstr>
      <vt:lpstr>Bebas Neue</vt:lpstr>
      <vt:lpstr>Calibri</vt:lpstr>
      <vt:lpstr>Calibri Light</vt:lpstr>
      <vt:lpstr>Didact Gothic</vt:lpstr>
      <vt:lpstr>Times New Roman</vt:lpstr>
      <vt:lpstr>Wingdings</vt:lpstr>
      <vt:lpstr>1_Office Theme</vt:lpstr>
      <vt:lpstr>4_Office Theme</vt:lpstr>
      <vt:lpstr>5_Office Theme</vt:lpstr>
      <vt:lpstr>6_Office Theme</vt:lpstr>
      <vt:lpstr>Quince template</vt:lpstr>
      <vt:lpstr>Math Mystery Escape Room by Slidesgo</vt:lpstr>
      <vt:lpstr>1_Math Mystery Escape Room by Slidesgo</vt:lpstr>
      <vt:lpstr>12_Office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Duck Race Game</vt:lpstr>
      <vt:lpstr>LUẬT CHƠI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VỀ NHÀ HỌC BÀI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88</cp:revision>
  <dcterms:created xsi:type="dcterms:W3CDTF">2025-08-20T07:39:47Z</dcterms:created>
  <dcterms:modified xsi:type="dcterms:W3CDTF">2025-12-19T06:08:33Z</dcterms:modified>
</cp:coreProperties>
</file>